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727" r:id="rId2"/>
  </p:sldMasterIdLst>
  <p:notesMasterIdLst>
    <p:notesMasterId r:id="rId48"/>
  </p:notesMasterIdLst>
  <p:handoutMasterIdLst>
    <p:handoutMasterId r:id="rId49"/>
  </p:handoutMasterIdLst>
  <p:sldIdLst>
    <p:sldId id="1138" r:id="rId3"/>
    <p:sldId id="1143" r:id="rId4"/>
    <p:sldId id="358" r:id="rId5"/>
    <p:sldId id="364" r:id="rId6"/>
    <p:sldId id="427" r:id="rId7"/>
    <p:sldId id="428" r:id="rId8"/>
    <p:sldId id="444" r:id="rId9"/>
    <p:sldId id="334" r:id="rId10"/>
    <p:sldId id="1144" r:id="rId11"/>
    <p:sldId id="424" r:id="rId12"/>
    <p:sldId id="446" r:id="rId13"/>
    <p:sldId id="1150" r:id="rId14"/>
    <p:sldId id="1152" r:id="rId15"/>
    <p:sldId id="1137" r:id="rId16"/>
    <p:sldId id="1153" r:id="rId17"/>
    <p:sldId id="2147482098" r:id="rId18"/>
    <p:sldId id="431" r:id="rId19"/>
    <p:sldId id="445" r:id="rId20"/>
    <p:sldId id="1154" r:id="rId21"/>
    <p:sldId id="575" r:id="rId22"/>
    <p:sldId id="2147482090" r:id="rId23"/>
    <p:sldId id="2147482091" r:id="rId24"/>
    <p:sldId id="689" r:id="rId25"/>
    <p:sldId id="2147482097" r:id="rId26"/>
    <p:sldId id="259" r:id="rId27"/>
    <p:sldId id="267" r:id="rId28"/>
    <p:sldId id="261" r:id="rId29"/>
    <p:sldId id="268" r:id="rId30"/>
    <p:sldId id="263" r:id="rId31"/>
    <p:sldId id="269" r:id="rId32"/>
    <p:sldId id="270" r:id="rId33"/>
    <p:sldId id="432" r:id="rId34"/>
    <p:sldId id="447" r:id="rId35"/>
    <p:sldId id="389" r:id="rId36"/>
    <p:sldId id="434" r:id="rId37"/>
    <p:sldId id="2147482099" r:id="rId38"/>
    <p:sldId id="435" r:id="rId39"/>
    <p:sldId id="392" r:id="rId40"/>
    <p:sldId id="393" r:id="rId41"/>
    <p:sldId id="394" r:id="rId42"/>
    <p:sldId id="395" r:id="rId43"/>
    <p:sldId id="440" r:id="rId44"/>
    <p:sldId id="400" r:id="rId45"/>
    <p:sldId id="441" r:id="rId46"/>
    <p:sldId id="308" r:id="rId47"/>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Elisabeth" initials="AE" lastIdx="18" clrIdx="0">
    <p:extLst>
      <p:ext uri="{19B8F6BF-5375-455C-9EA6-DF929625EA0E}">
        <p15:presenceInfo xmlns:p15="http://schemas.microsoft.com/office/powerpoint/2012/main" userId="S-1-5-21-2000478354-2145943105-1644491937-20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161"/>
    <a:srgbClr val="174195"/>
    <a:srgbClr val="E84361"/>
    <a:srgbClr val="0D4194"/>
    <a:srgbClr val="E84262"/>
    <a:srgbClr val="E94262"/>
    <a:srgbClr val="FF4A66"/>
    <a:srgbClr val="004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0" autoAdjust="0"/>
    <p:restoredTop sz="64311" autoAdjust="0"/>
  </p:normalViewPr>
  <p:slideViewPr>
    <p:cSldViewPr snapToGrid="0">
      <p:cViewPr varScale="1">
        <p:scale>
          <a:sx n="72" d="100"/>
          <a:sy n="72" d="100"/>
        </p:scale>
        <p:origin x="1596" y="72"/>
      </p:cViewPr>
      <p:guideLst/>
    </p:cSldViewPr>
  </p:slideViewPr>
  <p:notesTextViewPr>
    <p:cViewPr>
      <p:scale>
        <a:sx n="3" d="2"/>
        <a:sy n="3" d="2"/>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3E8845-44CF-BC75-2FC3-44DE3512F3A4}"/>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1B2D52B-3C3B-94D9-8FA9-B11061D7640E}"/>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F95B47-B4DE-9747-88CC-374C4F402CA1}" type="datetimeFigureOut">
              <a:rPr lang="fr-FR" smtClean="0"/>
              <a:t>08/04/2026</a:t>
            </a:fld>
            <a:endParaRPr lang="fr-FR"/>
          </a:p>
        </p:txBody>
      </p:sp>
      <p:sp>
        <p:nvSpPr>
          <p:cNvPr id="4" name="Espace réservé du pied de page 3">
            <a:extLst>
              <a:ext uri="{FF2B5EF4-FFF2-40B4-BE49-F238E27FC236}">
                <a16:creationId xmlns:a16="http://schemas.microsoft.com/office/drawing/2014/main" id="{FD6994AA-92D9-4224-6878-D68526F02712}"/>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AED3694-91BD-1972-7686-AE572015C51F}"/>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E90C66D6-29BE-7549-9C76-5FC7A7FB033A}" type="slidenum">
              <a:rPr lang="fr-FR" smtClean="0"/>
              <a:t>‹N°›</a:t>
            </a:fld>
            <a:endParaRPr lang="fr-FR"/>
          </a:p>
        </p:txBody>
      </p:sp>
    </p:spTree>
    <p:extLst>
      <p:ext uri="{BB962C8B-B14F-4D97-AF65-F5344CB8AC3E}">
        <p14:creationId xmlns:p14="http://schemas.microsoft.com/office/powerpoint/2010/main" val="217385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6F2DD01-33CC-46EC-AA59-0B0D84902EBF}" type="datetimeFigureOut">
              <a:rPr lang="fr-FR" smtClean="0"/>
              <a:t>08/04/2026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A32AC0F-1CCE-4541-AF54-581700FAA3B5}" type="slidenum">
              <a:rPr lang="fr-FR" smtClean="0"/>
              <a:t>‹N°›</a:t>
            </a:fld>
            <a:endParaRPr lang="fr-FR"/>
          </a:p>
        </p:txBody>
      </p:sp>
    </p:spTree>
    <p:extLst>
      <p:ext uri="{BB962C8B-B14F-4D97-AF65-F5344CB8AC3E}">
        <p14:creationId xmlns:p14="http://schemas.microsoft.com/office/powerpoint/2010/main" val="257170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a:t>
            </a:fld>
            <a:endParaRPr lang="fr-FR"/>
          </a:p>
        </p:txBody>
      </p:sp>
    </p:spTree>
    <p:extLst>
      <p:ext uri="{BB962C8B-B14F-4D97-AF65-F5344CB8AC3E}">
        <p14:creationId xmlns:p14="http://schemas.microsoft.com/office/powerpoint/2010/main" val="4177794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Les réunions régulières du conseil d’administration sont également au cœur de notre fonctionnement. Elles permettent des échanges constructifs, une analyse rigoureuse des dossiers et une prise de décision collective, dans l’intérêt de tous. Ces moments d’échange sont essentiels : ils nourrissent la réflexion, favorisent le débat et renforcent la qualité des orientations prises.</a:t>
            </a: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 tiens à remercier l’ensemble des élus pour leur engagement bénévole et je crois qu’on peut les applaudir chaleureusement.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10</a:t>
            </a:fld>
            <a:endParaRPr lang="fr-FR"/>
          </a:p>
        </p:txBody>
      </p:sp>
    </p:spTree>
    <p:extLst>
      <p:ext uri="{BB962C8B-B14F-4D97-AF65-F5344CB8AC3E}">
        <p14:creationId xmlns:p14="http://schemas.microsoft.com/office/powerpoint/2010/main" val="976416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Jennifer RIZZI : </a:t>
            </a:r>
          </a:p>
          <a:p>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Avant de vous parler du dividende sociétal, je tiens à mettre en lumière un pilier essentiel de notre réussite collective : l’engagement de nos salariés.</a:t>
            </a:r>
          </a:p>
          <a:p>
            <a:pPr>
              <a:lnSpc>
                <a:spcPct val="115000"/>
              </a:lnSpc>
              <a:spcAft>
                <a:spcPts val="1000"/>
              </a:spcAft>
            </a:pPr>
            <a:r>
              <a:rPr lang="en-US" sz="1400" dirty="0">
                <a:effectLst/>
                <a:latin typeface="Times New Roman" panose="02020603050405020304" pitchFamily="18" charset="0"/>
                <a:ea typeface="MS Mincho"/>
                <a:cs typeface="Times New Roman" panose="02020603050405020304" pitchFamily="18" charset="0"/>
              </a:rPr>
              <a:t>Et </a:t>
            </a:r>
            <a:r>
              <a:rPr lang="en-US" sz="1400" dirty="0" err="1">
                <a:effectLst/>
                <a:latin typeface="Times New Roman" panose="02020603050405020304" pitchFamily="18" charset="0"/>
                <a:ea typeface="MS Mincho"/>
                <a:cs typeface="Times New Roman" panose="02020603050405020304" pitchFamily="18" charset="0"/>
              </a:rPr>
              <a:t>avant</a:t>
            </a:r>
            <a:r>
              <a:rPr lang="en-US" sz="1400" dirty="0">
                <a:effectLst/>
                <a:latin typeface="Times New Roman" panose="02020603050405020304" pitchFamily="18" charset="0"/>
                <a:ea typeface="MS Mincho"/>
                <a:cs typeface="Times New Roman" panose="02020603050405020304" pitchFamily="18" charset="0"/>
              </a:rPr>
              <a:t> de </a:t>
            </a:r>
            <a:r>
              <a:rPr lang="en-US" sz="1400" dirty="0" err="1">
                <a:effectLst/>
                <a:latin typeface="Times New Roman" panose="02020603050405020304" pitchFamily="18" charset="0"/>
                <a:ea typeface="MS Mincho"/>
                <a:cs typeface="Times New Roman" panose="02020603050405020304" pitchFamily="18" charset="0"/>
              </a:rPr>
              <a:t>poursuivre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l’ordre</a:t>
            </a:r>
            <a:r>
              <a:rPr lang="en-US" sz="1400" dirty="0">
                <a:effectLst/>
                <a:latin typeface="Times New Roman" panose="02020603050405020304" pitchFamily="18" charset="0"/>
                <a:ea typeface="MS Mincho"/>
                <a:cs typeface="Times New Roman" panose="02020603050405020304" pitchFamily="18" charset="0"/>
              </a:rPr>
              <a:t> du jour, je </a:t>
            </a:r>
            <a:r>
              <a:rPr lang="en-US" sz="1400" dirty="0" err="1">
                <a:effectLst/>
                <a:latin typeface="Times New Roman" panose="02020603050405020304" pitchFamily="18" charset="0"/>
                <a:ea typeface="MS Mincho"/>
                <a:cs typeface="Times New Roman" panose="02020603050405020304" pitchFamily="18" charset="0"/>
              </a:rPr>
              <a:t>souhaite</a:t>
            </a:r>
            <a:r>
              <a:rPr lang="en-US" sz="1400" dirty="0">
                <a:effectLst/>
                <a:latin typeface="Times New Roman" panose="02020603050405020304" pitchFamily="18" charset="0"/>
                <a:ea typeface="MS Mincho"/>
                <a:cs typeface="Times New Roman" panose="02020603050405020304" pitchFamily="18" charset="0"/>
              </a:rPr>
              <a:t> prendre un moment particulier pour </a:t>
            </a:r>
            <a:r>
              <a:rPr lang="en-US" sz="1400" dirty="0" err="1">
                <a:effectLst/>
                <a:latin typeface="Times New Roman" panose="02020603050405020304" pitchFamily="18" charset="0"/>
                <a:ea typeface="MS Mincho"/>
                <a:cs typeface="Times New Roman" panose="02020603050405020304" pitchFamily="18" charset="0"/>
              </a:rPr>
              <a:t>marquer</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une</a:t>
            </a:r>
            <a:r>
              <a:rPr lang="en-US" sz="1400" dirty="0">
                <a:effectLst/>
                <a:latin typeface="Times New Roman" panose="02020603050405020304" pitchFamily="18" charset="0"/>
                <a:ea typeface="MS Mincho"/>
                <a:cs typeface="Times New Roman" panose="02020603050405020304" pitchFamily="18" charset="0"/>
              </a:rPr>
              <a:t> étape </a:t>
            </a:r>
            <a:r>
              <a:rPr lang="en-US" sz="1400" dirty="0" err="1">
                <a:effectLst/>
                <a:latin typeface="Times New Roman" panose="02020603050405020304" pitchFamily="18" charset="0"/>
                <a:ea typeface="MS Mincho"/>
                <a:cs typeface="Times New Roman" panose="02020603050405020304" pitchFamily="18" charset="0"/>
              </a:rPr>
              <a:t>importante</a:t>
            </a:r>
            <a:r>
              <a:rPr lang="en-US" sz="1400" dirty="0">
                <a:effectLst/>
                <a:latin typeface="Times New Roman" panose="02020603050405020304" pitchFamily="18" charset="0"/>
                <a:ea typeface="MS Mincho"/>
                <a:cs typeface="Times New Roman" panose="02020603050405020304" pitchFamily="18" charset="0"/>
              </a:rPr>
              <a:t> dans la vie de </a:t>
            </a:r>
            <a:r>
              <a:rPr lang="en-US" sz="1400" dirty="0" err="1">
                <a:effectLst/>
                <a:latin typeface="Times New Roman" panose="02020603050405020304" pitchFamily="18" charset="0"/>
                <a:ea typeface="MS Mincho"/>
                <a:cs typeface="Times New Roman" panose="02020603050405020304" pitchFamily="18" charset="0"/>
              </a:rPr>
              <a:t>notre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caisse</a:t>
            </a:r>
            <a:r>
              <a:rPr lang="en-US" sz="1400" dirty="0">
                <a:effectLst/>
                <a:latin typeface="Times New Roman" panose="02020603050405020304" pitchFamily="18" charset="0"/>
                <a:ea typeface="MS Mincho"/>
                <a:cs typeface="Times New Roman" panose="02020603050405020304" pitchFamily="18" charset="0"/>
              </a:rPr>
              <a:t>. Comme </a:t>
            </a:r>
            <a:r>
              <a:rPr lang="en-US" sz="1400" dirty="0" err="1">
                <a:effectLst/>
                <a:latin typeface="Times New Roman" panose="02020603050405020304" pitchFamily="18" charset="0"/>
                <a:ea typeface="MS Mincho"/>
                <a:cs typeface="Times New Roman" panose="02020603050405020304" pitchFamily="18" charset="0"/>
              </a:rPr>
              <a:t>vous</a:t>
            </a:r>
            <a:r>
              <a:rPr lang="en-US" sz="1400" dirty="0">
                <a:effectLst/>
                <a:latin typeface="Times New Roman" panose="02020603050405020304" pitchFamily="18" charset="0"/>
                <a:ea typeface="MS Mincho"/>
                <a:cs typeface="Times New Roman" panose="02020603050405020304" pitchFamily="18" charset="0"/>
              </a:rPr>
              <a:t> le </a:t>
            </a:r>
            <a:r>
              <a:rPr lang="en-US" sz="1400" dirty="0" err="1">
                <a:effectLst/>
                <a:latin typeface="Times New Roman" panose="02020603050405020304" pitchFamily="18" charset="0"/>
                <a:ea typeface="MS Mincho"/>
                <a:cs typeface="Times New Roman" panose="02020603050405020304" pitchFamily="18" charset="0"/>
              </a:rPr>
              <a:t>savez</a:t>
            </a:r>
            <a:r>
              <a:rPr lang="en-US" sz="1400" dirty="0">
                <a:effectLst/>
                <a:latin typeface="Times New Roman" panose="02020603050405020304" pitchFamily="18" charset="0"/>
                <a:ea typeface="MS Mincho"/>
                <a:cs typeface="Times New Roman" panose="02020603050405020304" pitchFamily="18" charset="0"/>
              </a:rPr>
              <a:t>, nous </a:t>
            </a:r>
            <a:r>
              <a:rPr lang="en-US" sz="1400" dirty="0" err="1">
                <a:effectLst/>
                <a:latin typeface="Times New Roman" panose="02020603050405020304" pitchFamily="18" charset="0"/>
                <a:ea typeface="MS Mincho"/>
                <a:cs typeface="Times New Roman" panose="02020603050405020304" pitchFamily="18" charset="0"/>
              </a:rPr>
              <a:t>traversons</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une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période</a:t>
            </a:r>
            <a:r>
              <a:rPr lang="en-US" sz="1400" dirty="0">
                <a:effectLst/>
                <a:latin typeface="Times New Roman" panose="02020603050405020304" pitchFamily="18" charset="0"/>
                <a:ea typeface="MS Mincho"/>
                <a:cs typeface="Times New Roman" panose="02020603050405020304" pitchFamily="18" charset="0"/>
              </a:rPr>
              <a:t> de transition, à la </a:t>
            </a:r>
            <a:r>
              <a:rPr lang="en-US" sz="1400" dirty="0" err="1">
                <a:effectLst/>
                <a:latin typeface="Times New Roman" panose="02020603050405020304" pitchFamily="18" charset="0"/>
                <a:ea typeface="MS Mincho"/>
                <a:cs typeface="Times New Roman" panose="02020603050405020304" pitchFamily="18" charset="0"/>
              </a:rPr>
              <a:t>fois</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emprunte</a:t>
            </a:r>
            <a:r>
              <a:rPr lang="en-US" sz="1400" dirty="0">
                <a:effectLst/>
                <a:latin typeface="Times New Roman" panose="02020603050405020304" pitchFamily="18" charset="0"/>
                <a:ea typeface="MS Mincho"/>
                <a:cs typeface="Times New Roman" panose="02020603050405020304" pitchFamily="18" charset="0"/>
              </a:rPr>
              <a:t> de reconnaissance et </a:t>
            </a:r>
            <a:r>
              <a:rPr lang="en-US" sz="1400" dirty="0" err="1">
                <a:effectLst/>
                <a:latin typeface="Times New Roman" panose="02020603050405020304" pitchFamily="18" charset="0"/>
                <a:ea typeface="MS Mincho"/>
                <a:cs typeface="Times New Roman" panose="02020603050405020304" pitchFamily="18" charset="0"/>
              </a:rPr>
              <a:t>tournée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vers</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l’avenir</a:t>
            </a:r>
            <a:r>
              <a:rPr lang="en-US" sz="1400" dirty="0">
                <a:effectLst/>
                <a:latin typeface="Times New Roman" panose="02020603050405020304" pitchFamily="18" charset="0"/>
                <a:ea typeface="MS Mincho"/>
                <a:cs typeface="Times New Roman" panose="02020603050405020304" pitchFamily="18" charset="0"/>
              </a:rPr>
              <a:t>.</a:t>
            </a:r>
            <a:endParaRPr lang="fr-FR" sz="1400" dirty="0">
              <a:effectLst/>
              <a:latin typeface="Times New Roman" panose="02020603050405020304" pitchFamily="18" charset="0"/>
              <a:ea typeface="MS Mincho"/>
              <a:cs typeface="Times New Roman" panose="02020603050405020304" pitchFamily="18" charset="0"/>
            </a:endParaRPr>
          </a:p>
          <a:p>
            <a:pPr>
              <a:lnSpc>
                <a:spcPct val="115000"/>
              </a:lnSpc>
              <a:spcAft>
                <a:spcPts val="1000"/>
              </a:spcAft>
            </a:pPr>
            <a:r>
              <a:rPr lang="en-US" sz="1400" dirty="0">
                <a:effectLst/>
                <a:latin typeface="Times New Roman" panose="02020603050405020304" pitchFamily="18" charset="0"/>
                <a:ea typeface="MS Mincho"/>
                <a:cs typeface="Times New Roman" panose="02020603050405020304" pitchFamily="18" charset="0"/>
              </a:rPr>
              <a:t> </a:t>
            </a:r>
            <a:endParaRPr lang="fr-FR" sz="1400" dirty="0">
              <a:effectLst/>
              <a:latin typeface="Times New Roman" panose="02020603050405020304" pitchFamily="18" charset="0"/>
              <a:ea typeface="MS Mincho"/>
              <a:cs typeface="Times New Roman" panose="02020603050405020304" pitchFamily="18" charset="0"/>
            </a:endParaRPr>
          </a:p>
          <a:p>
            <a:pPr>
              <a:lnSpc>
                <a:spcPct val="115000"/>
              </a:lnSpc>
              <a:spcAft>
                <a:spcPts val="1000"/>
              </a:spcAft>
            </a:pPr>
            <a:r>
              <a:rPr lang="en-US" sz="1400" dirty="0" err="1">
                <a:effectLst/>
                <a:latin typeface="Times New Roman" panose="02020603050405020304" pitchFamily="18" charset="0"/>
                <a:ea typeface="MS Mincho"/>
                <a:cs typeface="Times New Roman" panose="02020603050405020304" pitchFamily="18" charset="0"/>
              </a:rPr>
              <a:t>C’est</a:t>
            </a:r>
            <a:r>
              <a:rPr lang="en-US" sz="1400" dirty="0">
                <a:effectLst/>
                <a:latin typeface="Times New Roman" panose="02020603050405020304" pitchFamily="18" charset="0"/>
                <a:ea typeface="MS Mincho"/>
                <a:cs typeface="Times New Roman" panose="02020603050405020304" pitchFamily="18" charset="0"/>
              </a:rPr>
              <a:t> avec beaucoup </a:t>
            </a:r>
            <a:r>
              <a:rPr lang="en-US" sz="1400" dirty="0" err="1">
                <a:effectLst/>
                <a:latin typeface="Times New Roman" panose="02020603050405020304" pitchFamily="18" charset="0"/>
                <a:ea typeface="MS Mincho"/>
                <a:cs typeface="Times New Roman" panose="02020603050405020304" pitchFamily="18" charset="0"/>
              </a:rPr>
              <a:t>d’émotion</a:t>
            </a:r>
            <a:r>
              <a:rPr lang="en-US" sz="1400" dirty="0">
                <a:effectLst/>
                <a:latin typeface="Times New Roman" panose="02020603050405020304" pitchFamily="18" charset="0"/>
                <a:ea typeface="MS Mincho"/>
                <a:cs typeface="Times New Roman" panose="02020603050405020304" pitchFamily="18" charset="0"/>
              </a:rPr>
              <a:t> et de respect que je </a:t>
            </a:r>
            <a:r>
              <a:rPr lang="en-US" sz="1400" dirty="0" err="1">
                <a:effectLst/>
                <a:latin typeface="Times New Roman" panose="02020603050405020304" pitchFamily="18" charset="0"/>
                <a:ea typeface="MS Mincho"/>
                <a:cs typeface="Times New Roman" panose="02020603050405020304" pitchFamily="18" charset="0"/>
              </a:rPr>
              <a:t>vais</a:t>
            </a:r>
            <a:r>
              <a:rPr lang="en-US" sz="1400" dirty="0">
                <a:effectLst/>
                <a:latin typeface="Times New Roman" panose="02020603050405020304" pitchFamily="18" charset="0"/>
                <a:ea typeface="MS Mincho"/>
                <a:cs typeface="Times New Roman" panose="02020603050405020304" pitchFamily="18" charset="0"/>
              </a:rPr>
              <a:t> tout </a:t>
            </a:r>
            <a:r>
              <a:rPr lang="en-US" sz="1400" dirty="0" err="1">
                <a:effectLst/>
                <a:latin typeface="Times New Roman" panose="02020603050405020304" pitchFamily="18" charset="0"/>
                <a:ea typeface="MS Mincho"/>
                <a:cs typeface="Times New Roman" panose="02020603050405020304" pitchFamily="18" charset="0"/>
              </a:rPr>
              <a:t>d’abord</a:t>
            </a:r>
            <a:r>
              <a:rPr lang="en-US" sz="1400" dirty="0">
                <a:effectLst/>
                <a:latin typeface="Times New Roman" panose="02020603050405020304" pitchFamily="18" charset="0"/>
                <a:ea typeface="MS Mincho"/>
                <a:cs typeface="Times New Roman" panose="02020603050405020304" pitchFamily="18" charset="0"/>
              </a:rPr>
              <a:t> donner la parole à </a:t>
            </a:r>
            <a:r>
              <a:rPr lang="en-US" sz="1400" dirty="0" err="1">
                <a:effectLst/>
                <a:latin typeface="Times New Roman" panose="02020603050405020304" pitchFamily="18" charset="0"/>
                <a:ea typeface="MS Mincho"/>
                <a:cs typeface="Times New Roman" panose="02020603050405020304" pitchFamily="18" charset="0"/>
              </a:rPr>
              <a:t>notre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ancienne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directrice</a:t>
            </a:r>
            <a:r>
              <a:rPr lang="en-US" sz="1400" dirty="0">
                <a:effectLst/>
                <a:latin typeface="Times New Roman" panose="02020603050405020304" pitchFamily="18" charset="0"/>
                <a:ea typeface="MS Mincho"/>
                <a:cs typeface="Times New Roman" panose="02020603050405020304" pitchFamily="18" charset="0"/>
              </a:rPr>
              <a:t>. Par son engagement, son </a:t>
            </a:r>
            <a:r>
              <a:rPr lang="en-US" sz="1400" dirty="0" err="1">
                <a:effectLst/>
                <a:latin typeface="Times New Roman" panose="02020603050405020304" pitchFamily="18" charset="0"/>
                <a:ea typeface="MS Mincho"/>
                <a:cs typeface="Times New Roman" panose="02020603050405020304" pitchFamily="18" charset="0"/>
              </a:rPr>
              <a:t>professionnalisme</a:t>
            </a:r>
            <a:r>
              <a:rPr lang="en-US" sz="1400" dirty="0">
                <a:effectLst/>
                <a:latin typeface="Times New Roman" panose="02020603050405020304" pitchFamily="18" charset="0"/>
                <a:ea typeface="MS Mincho"/>
                <a:cs typeface="Times New Roman" panose="02020603050405020304" pitchFamily="18" charset="0"/>
              </a:rPr>
              <a:t> et son </a:t>
            </a:r>
            <a:r>
              <a:rPr lang="en-US" sz="1400" dirty="0" err="1">
                <a:effectLst/>
                <a:latin typeface="Times New Roman" panose="02020603050405020304" pitchFamily="18" charset="0"/>
                <a:ea typeface="MS Mincho"/>
                <a:cs typeface="Times New Roman" panose="02020603050405020304" pitchFamily="18" charset="0"/>
              </a:rPr>
              <a:t>dévouement</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elle</a:t>
            </a:r>
            <a:r>
              <a:rPr lang="en-US" sz="1400" dirty="0">
                <a:effectLst/>
                <a:latin typeface="Times New Roman" panose="02020603050405020304" pitchFamily="18" charset="0"/>
                <a:ea typeface="MS Mincho"/>
                <a:cs typeface="Times New Roman" panose="02020603050405020304" pitchFamily="18" charset="0"/>
              </a:rPr>
              <a:t> a </a:t>
            </a:r>
            <a:r>
              <a:rPr lang="en-US" sz="1400" dirty="0" err="1">
                <a:effectLst/>
                <a:latin typeface="Times New Roman" panose="02020603050405020304" pitchFamily="18" charset="0"/>
                <a:ea typeface="MS Mincho"/>
                <a:cs typeface="Times New Roman" panose="02020603050405020304" pitchFamily="18" charset="0"/>
              </a:rPr>
              <a:t>largement</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contribué</a:t>
            </a:r>
            <a:r>
              <a:rPr lang="en-US" sz="1400" dirty="0">
                <a:effectLst/>
                <a:latin typeface="Times New Roman" panose="02020603050405020304" pitchFamily="18" charset="0"/>
                <a:ea typeface="MS Mincho"/>
                <a:cs typeface="Times New Roman" panose="02020603050405020304" pitchFamily="18" charset="0"/>
              </a:rPr>
              <a:t> au </a:t>
            </a:r>
            <a:r>
              <a:rPr lang="en-US" sz="1400" dirty="0" err="1">
                <a:effectLst/>
                <a:latin typeface="Times New Roman" panose="02020603050405020304" pitchFamily="18" charset="0"/>
                <a:ea typeface="MS Mincho"/>
                <a:cs typeface="Times New Roman" panose="02020603050405020304" pitchFamily="18" charset="0"/>
              </a:rPr>
              <a:t>développement</a:t>
            </a:r>
            <a:r>
              <a:rPr lang="en-US" sz="1400" dirty="0">
                <a:effectLst/>
                <a:latin typeface="Times New Roman" panose="02020603050405020304" pitchFamily="18" charset="0"/>
                <a:ea typeface="MS Mincho"/>
                <a:cs typeface="Times New Roman" panose="02020603050405020304" pitchFamily="18" charset="0"/>
              </a:rPr>
              <a:t> et à la </a:t>
            </a:r>
            <a:r>
              <a:rPr lang="en-US" sz="1400" dirty="0" err="1">
                <a:effectLst/>
                <a:latin typeface="Times New Roman" panose="02020603050405020304" pitchFamily="18" charset="0"/>
                <a:ea typeface="MS Mincho"/>
                <a:cs typeface="Times New Roman" panose="02020603050405020304" pitchFamily="18" charset="0"/>
              </a:rPr>
              <a:t>solidité</a:t>
            </a:r>
            <a:r>
              <a:rPr lang="en-US" sz="1400" dirty="0">
                <a:effectLst/>
                <a:latin typeface="Times New Roman" panose="02020603050405020304" pitchFamily="18" charset="0"/>
                <a:ea typeface="MS Mincho"/>
                <a:cs typeface="Times New Roman" panose="02020603050405020304" pitchFamily="18" charset="0"/>
              </a:rPr>
              <a:t> de </a:t>
            </a:r>
            <a:r>
              <a:rPr lang="en-US" sz="1400" dirty="0" err="1">
                <a:effectLst/>
                <a:latin typeface="Times New Roman" panose="02020603050405020304" pitchFamily="18" charset="0"/>
                <a:ea typeface="MS Mincho"/>
                <a:cs typeface="Times New Roman" panose="02020603050405020304" pitchFamily="18" charset="0"/>
              </a:rPr>
              <a:t>notre</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caisse</a:t>
            </a:r>
            <a:r>
              <a:rPr lang="en-US" sz="1400" dirty="0">
                <a:effectLst/>
                <a:latin typeface="Times New Roman" panose="02020603050405020304" pitchFamily="18" charset="0"/>
                <a:ea typeface="MS Mincho"/>
                <a:cs typeface="Times New Roman" panose="02020603050405020304" pitchFamily="18" charset="0"/>
              </a:rPr>
              <a:t>. Nous </a:t>
            </a:r>
            <a:r>
              <a:rPr lang="en-US" sz="1400" dirty="0" err="1">
                <a:effectLst/>
                <a:latin typeface="Times New Roman" panose="02020603050405020304" pitchFamily="18" charset="0"/>
                <a:ea typeface="MS Mincho"/>
                <a:cs typeface="Times New Roman" panose="02020603050405020304" pitchFamily="18" charset="0"/>
              </a:rPr>
              <a:t>lui</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sommes</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sincèrement</a:t>
            </a:r>
            <a:r>
              <a:rPr lang="en-US" sz="1400" dirty="0">
                <a:effectLst/>
                <a:latin typeface="Times New Roman" panose="02020603050405020304" pitchFamily="18" charset="0"/>
                <a:ea typeface="MS Mincho"/>
                <a:cs typeface="Times New Roman" panose="02020603050405020304" pitchFamily="18" charset="0"/>
              </a:rPr>
              <a:t> </a:t>
            </a:r>
            <a:r>
              <a:rPr lang="en-US" sz="1400" dirty="0" err="1">
                <a:effectLst/>
                <a:latin typeface="Times New Roman" panose="02020603050405020304" pitchFamily="18" charset="0"/>
                <a:ea typeface="MS Mincho"/>
                <a:cs typeface="Times New Roman" panose="02020603050405020304" pitchFamily="18" charset="0"/>
              </a:rPr>
              <a:t>reconnaissants</a:t>
            </a:r>
            <a:r>
              <a:rPr lang="en-US" sz="1400" dirty="0">
                <a:effectLst/>
                <a:latin typeface="Times New Roman" panose="02020603050405020304" pitchFamily="18" charset="0"/>
                <a:ea typeface="MS Mincho"/>
                <a:cs typeface="Times New Roman" panose="02020603050405020304" pitchFamily="18" charset="0"/>
              </a:rPr>
              <a:t> pour le travail accompli et pour </a:t>
            </a:r>
            <a:r>
              <a:rPr lang="en-US" sz="1400" dirty="0" err="1">
                <a:effectLst/>
                <a:latin typeface="Times New Roman" panose="02020603050405020304" pitchFamily="18" charset="0"/>
                <a:ea typeface="MS Mincho"/>
                <a:cs typeface="Times New Roman" panose="02020603050405020304" pitchFamily="18" charset="0"/>
              </a:rPr>
              <a:t>l’empreinte</a:t>
            </a:r>
            <a:r>
              <a:rPr lang="en-US" sz="1400" dirty="0">
                <a:effectLst/>
                <a:latin typeface="Times New Roman" panose="02020603050405020304" pitchFamily="18" charset="0"/>
                <a:ea typeface="MS Mincho"/>
                <a:cs typeface="Times New Roman" panose="02020603050405020304" pitchFamily="18" charset="0"/>
              </a:rPr>
              <a:t> durable </a:t>
            </a:r>
            <a:r>
              <a:rPr lang="en-US" sz="1400" dirty="0" err="1">
                <a:effectLst/>
                <a:latin typeface="Times New Roman" panose="02020603050405020304" pitchFamily="18" charset="0"/>
                <a:ea typeface="MS Mincho"/>
                <a:cs typeface="Times New Roman" panose="02020603050405020304" pitchFamily="18" charset="0"/>
              </a:rPr>
              <a:t>qu’elle</a:t>
            </a:r>
            <a:r>
              <a:rPr lang="en-US" sz="1400" dirty="0">
                <a:effectLst/>
                <a:latin typeface="Times New Roman" panose="02020603050405020304" pitchFamily="18" charset="0"/>
                <a:ea typeface="MS Mincho"/>
                <a:cs typeface="Times New Roman" panose="02020603050405020304" pitchFamily="18" charset="0"/>
              </a:rPr>
              <a:t> laisse au sein de </a:t>
            </a:r>
            <a:r>
              <a:rPr lang="fr-FR" sz="1400" dirty="0">
                <a:effectLst/>
                <a:latin typeface="Times New Roman" panose="02020603050405020304" pitchFamily="18" charset="0"/>
                <a:ea typeface="MS Mincho"/>
                <a:cs typeface="Times New Roman" panose="02020603050405020304" pitchFamily="18" charset="0"/>
              </a:rPr>
              <a:t>la caisse. </a:t>
            </a:r>
          </a:p>
          <a:p>
            <a:pPr>
              <a:lnSpc>
                <a:spcPct val="115000"/>
              </a:lnSpc>
              <a:spcAft>
                <a:spcPts val="1000"/>
              </a:spcAft>
            </a:pPr>
            <a:endParaRPr lang="fr-FR" sz="1400" dirty="0">
              <a:effectLst/>
              <a:latin typeface="Times New Roman" panose="02020603050405020304" pitchFamily="18" charset="0"/>
              <a:ea typeface="MS Mincho"/>
              <a:cs typeface="Times New Roman" panose="02020603050405020304" pitchFamily="18" charset="0"/>
            </a:endParaRPr>
          </a:p>
          <a:p>
            <a:pPr>
              <a:lnSpc>
                <a:spcPct val="115000"/>
              </a:lnSpc>
              <a:spcAft>
                <a:spcPts val="1000"/>
              </a:spcAft>
            </a:pPr>
            <a:r>
              <a:rPr lang="fr-FR" sz="1400" dirty="0">
                <a:effectLst/>
                <a:latin typeface="Times New Roman" panose="02020603050405020304" pitchFamily="18" charset="0"/>
                <a:ea typeface="MS Mincho"/>
                <a:cs typeface="Times New Roman" panose="02020603050405020304" pitchFamily="18" charset="0"/>
              </a:rPr>
              <a:t>Aline, je t’invite à nous adresser quelques mots ….</a:t>
            </a:r>
          </a:p>
          <a:p>
            <a:pPr>
              <a:lnSpc>
                <a:spcPct val="115000"/>
              </a:lnSpc>
              <a:spcAft>
                <a:spcPts val="1000"/>
              </a:spcAft>
            </a:pPr>
            <a:endParaRPr lang="fr-FR" sz="1400" dirty="0">
              <a:effectLst/>
              <a:latin typeface="Times New Roman" panose="02020603050405020304" pitchFamily="18" charset="0"/>
              <a:ea typeface="MS Mincho"/>
              <a:cs typeface="Times New Roman" panose="02020603050405020304" pitchFamily="18" charset="0"/>
            </a:endParaRPr>
          </a:p>
          <a:p>
            <a:pPr>
              <a:lnSpc>
                <a:spcPct val="115000"/>
              </a:lnSpc>
              <a:spcAft>
                <a:spcPts val="1000"/>
              </a:spcAft>
            </a:pPr>
            <a:r>
              <a:rPr lang="fr-FR" sz="1400" b="1" dirty="0">
                <a:effectLst/>
                <a:latin typeface="Times New Roman" panose="02020603050405020304" pitchFamily="18" charset="0"/>
                <a:ea typeface="MS Mincho"/>
                <a:cs typeface="Times New Roman" panose="02020603050405020304" pitchFamily="18" charset="0"/>
              </a:rPr>
              <a:t>ALINE : </a:t>
            </a:r>
          </a:p>
          <a:p>
            <a:pPr>
              <a:lnSpc>
                <a:spcPct val="115000"/>
              </a:lnSpc>
              <a:spcAft>
                <a:spcPts val="1000"/>
              </a:spcAft>
            </a:pPr>
            <a:endParaRPr lang="fr-FR" sz="1400" dirty="0">
              <a:effectLst/>
              <a:latin typeface="Times New Roman" panose="02020603050405020304" pitchFamily="18" charset="0"/>
              <a:ea typeface="MS Mincho"/>
              <a:cs typeface="Times New Roman" panose="02020603050405020304" pitchFamily="18" charset="0"/>
            </a:endParaRPr>
          </a:p>
          <a:p>
            <a:pPr>
              <a:lnSpc>
                <a:spcPct val="115000"/>
              </a:lnSpc>
              <a:spcAft>
                <a:spcPts val="1000"/>
              </a:spcAft>
            </a:pPr>
            <a:r>
              <a:rPr lang="fr-FR" sz="1400" dirty="0">
                <a:effectLst/>
                <a:latin typeface="Times New Roman" panose="02020603050405020304" pitchFamily="18" charset="0"/>
                <a:ea typeface="MS Mincho"/>
                <a:cs typeface="Times New Roman" panose="02020603050405020304" pitchFamily="18" charset="0"/>
              </a:rPr>
              <a:t>Chers sociétaires, c’est avec une certaine émotion que je prends la parole aujourd’hui. </a:t>
            </a:r>
          </a:p>
          <a:p>
            <a:pPr>
              <a:lnSpc>
                <a:spcPct val="115000"/>
              </a:lnSpc>
              <a:spcAft>
                <a:spcPts val="1000"/>
              </a:spcAft>
            </a:pPr>
            <a:r>
              <a:rPr lang="fr-FR" sz="1400" dirty="0">
                <a:effectLst/>
                <a:latin typeface="Times New Roman" panose="02020603050405020304" pitchFamily="18" charset="0"/>
                <a:ea typeface="MS Mincho"/>
                <a:cs typeface="Times New Roman" panose="02020603050405020304" pitchFamily="18" charset="0"/>
              </a:rPr>
              <a:t>Je tiens tout d’abord à vous remercier sincèrement pour ces années passées à vos côtés. Ce fut un véritable honneur de diriger votre caisse et de contribuer avec vous tous à son développement. Je souhaite exprimer ma gratitude à l’ensemble des équipes, aux élus et vous tous chers sociétaires. Je pars avec beaucoup de reconnaissance et de fierté pour le chemin parcouru. Je suis convaincue que la caisse continuera à évoluer positivement, portée par des valeurs fortes et des personnes investies. Je souhaite à la nouvelle Directrice pleine réussite dans ses fonctions, ainsi que beaucoup de succès dans les défis à venir.</a:t>
            </a:r>
          </a:p>
          <a:p>
            <a:pPr>
              <a:lnSpc>
                <a:spcPct val="115000"/>
              </a:lnSpc>
              <a:spcAft>
                <a:spcPts val="1000"/>
              </a:spcAft>
            </a:pPr>
            <a:r>
              <a:rPr lang="fr-FR" sz="1400" dirty="0">
                <a:effectLst/>
                <a:latin typeface="Times New Roman" panose="02020603050405020304" pitchFamily="18" charset="0"/>
                <a:ea typeface="MS Mincho"/>
                <a:cs typeface="Times New Roman" panose="02020603050405020304" pitchFamily="18" charset="0"/>
              </a:rPr>
              <a:t>Merci encore à toutes et à tous pour ces belles années.  Je vous souhaite le meilleur pour la suite. </a:t>
            </a:r>
          </a:p>
          <a:p>
            <a:pPr>
              <a:lnSpc>
                <a:spcPct val="115000"/>
              </a:lnSpc>
              <a:spcAft>
                <a:spcPts val="1000"/>
              </a:spcAft>
            </a:pPr>
            <a:endParaRPr lang="fr-FR" sz="1400" dirty="0">
              <a:effectLst/>
              <a:latin typeface="Times New Roman" panose="02020603050405020304" pitchFamily="18" charset="0"/>
              <a:ea typeface="MS Mincho"/>
              <a:cs typeface="Times New Roman" panose="02020603050405020304" pitchFamily="18" charset="0"/>
            </a:endParaRP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Jennifer RIZZI : </a:t>
            </a:r>
          </a:p>
          <a:p>
            <a:endPar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Merci Aline,</a:t>
            </a: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Nous avons maintenant le plaisir d’ouvrir un nouveau chapitre. C’est donc avec confiance et enthousiasme que nous vous présentons la personne qui reprend la fonction de Directrice.</a:t>
            </a: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Déborah DEMOUGES CURSACH, a rejoint notre caisse début mars. Nous sommes convaincus qu’elle saura poursuivre le travail engagé tout en apportant une nouvelle dynamique. </a:t>
            </a: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Nous lui souhaitons, au nom de tous, la bienvenue et beaucoup de succès dans ses nouvelles fonctions.</a:t>
            </a: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Déborah, je te laisse la parole…</a:t>
            </a:r>
          </a:p>
          <a:p>
            <a:endPar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Déborah : </a:t>
            </a:r>
          </a:p>
          <a:p>
            <a:endPar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Mesdames, Messieurs chers sociétaires,</a:t>
            </a:r>
          </a:p>
          <a:p>
            <a:endPar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Je vous remercie sincèrement pour votre accueil. C’est vraiment avec honneur et enthousiasme que je prends mes nouvelles fonctions de Directrice de la caisse de Seloncourt – Hérimoncourt. Je mesure pleinement la responsabilité qui m’est confiée ainsi que l’importance des missions. Je tiens à saluer le travail accompli par Aline et toute l’équipe, dont l’engagement et les réalisations constituent une base solide sur laquelle je souhaite m’inscrire avec respect et détermination. Je suis très heureuse de rejoindre une équipe reconnue pour son professionnalisme et son implication. Grâce aux compétences collectives et à l’esprit de collaboration de nos élus et salariés, nous saurons relever les défis à venir et poursuivre le développement de notre caisse, en vous accompagnant au mieux. Je vous remercie de votre confiance et me réjouis de travailler à vos côtés. </a:t>
            </a:r>
          </a:p>
          <a:p>
            <a:r>
              <a:rPr lang="fr-FR" sz="1400" b="0" dirty="0">
                <a:effectLst/>
                <a:latin typeface="Times New Roman" panose="02020603050405020304" pitchFamily="18" charset="0"/>
                <a:ea typeface="Times New Roman" panose="02020603050405020304" pitchFamily="18" charset="0"/>
                <a:cs typeface="Times New Roman" panose="02020603050405020304" pitchFamily="18" charset="0"/>
              </a:rPr>
              <a:t>A présent, je redonne la parole à notre présidente qui va vous présenter notre équipe. </a:t>
            </a:r>
          </a:p>
          <a:p>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11</a:t>
            </a:fld>
            <a:endParaRPr lang="fr-FR"/>
          </a:p>
        </p:txBody>
      </p:sp>
    </p:spTree>
    <p:extLst>
      <p:ext uri="{BB962C8B-B14F-4D97-AF65-F5344CB8AC3E}">
        <p14:creationId xmlns:p14="http://schemas.microsoft.com/office/powerpoint/2010/main" val="1724452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effectLst/>
                <a:latin typeface="Times New Roman" panose="02020603050405020304" pitchFamily="18" charset="0"/>
                <a:ea typeface="Times New Roman" panose="02020603050405020304" pitchFamily="18" charset="0"/>
              </a:rPr>
              <a:t>Jennifer RIZZI : </a:t>
            </a:r>
          </a:p>
          <a:p>
            <a:endParaRPr lang="fr-FR" sz="1400" dirty="0">
              <a:effectLst/>
              <a:latin typeface="Times New Roman" panose="02020603050405020304" pitchFamily="18" charset="0"/>
              <a:ea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rPr>
              <a:t>A l’image, vous retrouvez l’équipe que vous connaissez bien Ils font preuve d’un professionnalisme exemplaire. Leur expertise, leur sens de l’écoute et leur capacité d’adaptation contribuent directement à la qualité de la relation que nous entretenons avec chacun de nos sociétaires. Dans un environnement en constante évolution, ils savent répondre avec rigueur et pertinence à vos attentes, tout en restant fidèles aux valeurs mutualistes qui nous rassemblent.</a:t>
            </a:r>
          </a:p>
          <a:p>
            <a:r>
              <a:rPr lang="fr-FR" sz="1400" dirty="0">
                <a:effectLst/>
                <a:latin typeface="Times New Roman" panose="02020603050405020304" pitchFamily="18" charset="0"/>
                <a:ea typeface="Times New Roman" panose="02020603050405020304" pitchFamily="18" charset="0"/>
              </a:rPr>
              <a:t>Je souhaite également souligner leur grande disponibilité. Qu’il s’agisse d’accompagner vos projets, de vous conseiller dans vos décisions ou de vous soutenir dans des moments plus délicats, nos collaborateurs sont présents, engagés et attentifs. Cette proximité humaine, qui fait la force de notre modèle, est incarnée chaque jour par leur implication.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42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effectLst/>
                <a:latin typeface="Times New Roman" panose="02020603050405020304" pitchFamily="18" charset="0"/>
                <a:ea typeface="Times New Roman" panose="02020603050405020304" pitchFamily="18" charset="0"/>
              </a:rPr>
              <a:t>Grâce à leur mobilisation constante, nous sommes en mesure d’assurer à l’ensemble de nos sociétaires une qualité de service remarquable. Cet engagement collectif est un véritable facteur de confiance et de fidélité, dont nous pouvons être fiers. Ce soir, nous souhaitons également une très belle et longue continuation à Ryan HALM. Après 8 ans passés à la caisse, Ryan va pouvoir relever un nouveau défi et continuer de grandir professionnellement. Nous lui souhaitons tout le meilleur et une très belle continuation. Merci Ryan pour ta disponibilité, ton professionnalisme et ton sourire. </a:t>
            </a:r>
          </a:p>
          <a:p>
            <a:r>
              <a:rPr lang="fr-FR" sz="1400" dirty="0">
                <a:effectLst/>
                <a:latin typeface="Times New Roman" panose="02020603050405020304" pitchFamily="18" charset="0"/>
                <a:ea typeface="Times New Roman" panose="02020603050405020304" pitchFamily="18" charset="0"/>
              </a:rPr>
              <a:t>Et je profite également de ce moment pour vous présenter son remplaçant Vincent TUMAY qui travaille au Crédit Mutuel depuis quelques années et qui rejoindra l’équipe à partir du 2 mai. D’avance nous te souhaitons la bienvenue Vincent.</a:t>
            </a:r>
          </a:p>
          <a:p>
            <a:r>
              <a:rPr lang="fr-FR" sz="1400" dirty="0">
                <a:effectLst/>
                <a:latin typeface="Times New Roman" panose="02020603050405020304" pitchFamily="18" charset="0"/>
                <a:ea typeface="Times New Roman" panose="02020603050405020304" pitchFamily="18" charset="0"/>
              </a:rPr>
              <a:t>Au nom du Conseil d’administration, je tiens à adresser nos remerciements les plus sincères à l’ensemble de l’équipe pour leur travail, leur dévouement et leur attachement à notre caisse.</a:t>
            </a:r>
          </a:p>
          <a:p>
            <a:r>
              <a:rPr lang="fr-FR" sz="1400" dirty="0">
                <a:effectLst/>
                <a:latin typeface="Times New Roman" panose="02020603050405020304" pitchFamily="18" charset="0"/>
                <a:ea typeface="Times New Roman" panose="02020603050405020304" pitchFamily="18" charset="0"/>
              </a:rPr>
              <a:t>On peut les applaudir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403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Jennifer RIZZI : </a:t>
            </a:r>
          </a:p>
          <a:p>
            <a:endPar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Une entreprise à mission, concrètement engagée</a:t>
            </a:r>
          </a:p>
          <a:p>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Aujourd’hui, nous ne pouvons plus dissocier performance économique et impact sur la société.</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Notre groupe s’inscrit pleinement dans une logique d’entreprise à mission. Cela signifie que notre ambition ne se limite pas à la performance économique : nous voulons également générer un impact positif, durable et mesurable sur la société.</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Notre activité contribue à créer de la valeur pour la satisfaction de nos sociétaires clients. Plus nous créons de la valeur, plus nous pouvons et nous voulons la partager.</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Et s’il y a un élément qui illustre très concrètement cet engagement, c’est le dividende sociétal.</a:t>
            </a:r>
          </a:p>
          <a:p>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Le dividende sociétal : une expression concrète de notre modèle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Chaque année, le Crédit Mutuel fait un choix fort : consacrer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15 % de ses bénéfices</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à ce dividende sociétal.</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 n’est pas anodin. C’est une décision structurante. Cela signifie que nous choisissons de redistribuer une part importante de ce que nous créons, non pas uniquement sous forme financière, mais sous forme d’actions utiles à la société.</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 dividende sociétal sert à deux grandes priorités :</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D’abord,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la transformation écologique</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Nous accompagnons nos sociétaires, particuliers comme entreprises, dans leurs projets de rénovation énergétique, de transition, d’investissement responsable. Nous contribuons, à notre niveau, à préparer l’avenir.</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Ensuite,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la solidarité</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Soutien aux associations, accompagnement des publics fragiles, réponses aux situations exceptionnelles, nous sommes présents là où il y a des besoins. Il a par exemple permis de supprimer le questionnaire médical pour financer la résidence principale.</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Et ce ne sont pas que des intentions.</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Les chiffres parlent d’eux-mêmes :</a:t>
            </a:r>
            <a:endParaRPr lang="fr-FR" sz="1400" dirty="0">
              <a:effectLst/>
              <a:latin typeface="Times New Roman" panose="02020603050405020304" pitchFamily="18" charset="0"/>
              <a:ea typeface="Aptos"/>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En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2025</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ce dividende sociétal représente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622 millions d’euros</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Aptos"/>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En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2024</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il s’élevait déjà à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574 millions d’euros</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Depuis </a:t>
            </a: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2023</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le dividende sociétal a représenté plus de 1.5 milliard d’euros versés pour le financement de projets liés à la transformation environnementale et solidaire. Et d’ici 2027, il est prévu de mobiliser plus de 2.5 milliards.</a:t>
            </a:r>
            <a:endParaRPr lang="fr-FR" sz="1400"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 sont des montants considérables. Mais au-delà des chiffres, c’est surtout un état d’esprit. </a:t>
            </a:r>
            <a:r>
              <a:rPr lang="fr-FR" sz="1400" dirty="0">
                <a:effectLst/>
                <a:latin typeface="Times New Roman" panose="02020603050405020304" pitchFamily="18" charset="0"/>
                <a:ea typeface="Aptos"/>
                <a:cs typeface="Times New Roman" panose="02020603050405020304" pitchFamily="18" charset="0"/>
              </a:rPr>
              <a:t>C’est la preuve que notre modèle mutualiste est vivant. Qu’il évolue avec son temps. Et qu’il reste fidèle à une idée simple : la performance n’a de valeur que si elle est partagée.</a:t>
            </a:r>
          </a:p>
          <a:p>
            <a:pPr>
              <a:lnSpc>
                <a:spcPct val="107000"/>
              </a:lnSpc>
              <a:spcAft>
                <a:spcPts val="800"/>
              </a:spcAft>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Aptos"/>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Il faut rappeler que l’année 2025 restera une année marquante pour notre groupe, avec un résultat historique atteignant 4.2 milliards d’euros.</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Votre caisse affiche également de bons résultats, qui vous seront présentés en détail par notre directeur. L’excédent net dépasse cet année le million d’euros.</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Ces performances sont le fruit d’une gestion prudente, d’une stratégie cohérente et de l’engagement constant de nos équipes, de nos élus et de la confiance de nos sociétaires.</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Elles viennent conforter la solidité de notre modèle et renforcer nos fonds propres, éléments essentiels pour faire face aux incertitudes et accompagner durablement nos sociétaires.</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Mais au-delà des chiffres, ces résultats ont du sens : ils nous donnent les moyens d’agir, d’investir, d’innover et de poursuivre notre mission dans les meilleures conditions.</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Conclusion</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En conclusion, notre caisse de Crédit Mutuel démontre, une fois encore, que performance économique et utilité sociale peuvent aller de pair.</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Grâce à l’implication de nos élus, à la mobilisation de nos salariés et à la confiance renouvelée de nos sociétaires, nous continuons à faire vivre un modèle bancaire différent : un modèle fondé sur la proximité, la responsabilité et le partage.</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Plus que jamais, nous affirmons notre ambition : être une banque au service de tous, engagée pour son territoire et résolument tournée vers l’avenir.</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Je vous propose de visionner un petit film …</a:t>
            </a:r>
          </a:p>
          <a:p>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1200" b="1" dirty="0">
                <a:effectLst/>
                <a:latin typeface="Times New Roman" panose="02020603050405020304" pitchFamily="18"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r>
              <a:rPr lang="fr-FR" sz="1200" dirty="0">
                <a:effectLst/>
                <a:latin typeface="Times New Roman" panose="02020603050405020304" pitchFamily="18" charset="0"/>
                <a:ea typeface="Times New Roman" panose="02020603050405020304" pitchFamily="18" charset="0"/>
              </a:rPr>
              <a:t> </a:t>
            </a:r>
          </a:p>
          <a:p>
            <a:r>
              <a:rPr lang="fr-FR" sz="1200" dirty="0">
                <a:effectLst/>
                <a:latin typeface="Times New Roman" panose="02020603050405020304" pitchFamily="18" charset="0"/>
                <a:ea typeface="Times New Roman" panose="02020603050405020304" pitchFamily="18" charset="0"/>
              </a:rPr>
              <a:t> </a:t>
            </a:r>
          </a:p>
          <a:p>
            <a:r>
              <a:rPr lang="fr-FR" sz="1200" dirty="0">
                <a:effectLst/>
                <a:latin typeface="Times New Roman" panose="02020603050405020304" pitchFamily="18" charset="0"/>
                <a:ea typeface="Times New Roman" panose="02020603050405020304" pitchFamily="18" charset="0"/>
              </a:rPr>
              <a:t> </a:t>
            </a:r>
          </a:p>
          <a:p>
            <a:r>
              <a:rPr lang="fr-FR" sz="1200" dirty="0">
                <a:effectLst/>
                <a:latin typeface="Times New Roman" panose="02020603050405020304" pitchFamily="18" charset="0"/>
                <a:ea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ED208-609E-4E28-8E36-CDBF9B5B8D5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090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15</a:t>
            </a:fld>
            <a:endParaRPr lang="fr-FR"/>
          </a:p>
        </p:txBody>
      </p:sp>
    </p:spTree>
    <p:extLst>
      <p:ext uri="{BB962C8B-B14F-4D97-AF65-F5344CB8AC3E}">
        <p14:creationId xmlns:p14="http://schemas.microsoft.com/office/powerpoint/2010/main" val="4236337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r>
              <a:rPr lang="fr-FR" sz="1400" b="0" baseline="0" dirty="0">
                <a:latin typeface="Times New Roman" panose="02020603050405020304" pitchFamily="18" charset="0"/>
                <a:cs typeface="Times New Roman" panose="02020603050405020304" pitchFamily="18" charset="0"/>
              </a:rPr>
              <a:t>Pour illustrer notre engagement au quotidien, nous souhaitons remercier Mme Alicia GARCIA pour sa confiance dans l’accompagnement de son projet pour l’ouverture d’une Micro crèche « LES CHERUBINS » à SAASENHEIM.</a:t>
            </a:r>
          </a:p>
          <a:p>
            <a:pPr algn="just" hangingPunct="0"/>
            <a:r>
              <a:rPr lang="fr-FR" sz="1400" b="0" baseline="0" dirty="0">
                <a:latin typeface="Times New Roman" panose="02020603050405020304" pitchFamily="18" charset="0"/>
                <a:cs typeface="Times New Roman" panose="02020603050405020304" pitchFamily="18" charset="0"/>
              </a:rPr>
              <a:t>Ainsi que M. Laurent BELOT le Président de l’Association FESTI BLAM’ à BLAMONT et tous ses membres . Je vous propose de découvrir leurs témoignages.</a:t>
            </a:r>
          </a:p>
          <a:p>
            <a:pPr algn="just" hangingPunct="0"/>
            <a:endParaRPr lang="fr-FR" sz="1400" b="0" baseline="0" dirty="0">
              <a:latin typeface="Times New Roman" panose="02020603050405020304" pitchFamily="18" charset="0"/>
              <a:cs typeface="Times New Roman" panose="02020603050405020304" pitchFamily="18" charset="0"/>
            </a:endParaRPr>
          </a:p>
          <a:p>
            <a:pPr algn="just" hangingPunct="0"/>
            <a:r>
              <a:rPr lang="fr-FR" sz="1400" b="0" baseline="0" dirty="0">
                <a:latin typeface="Times New Roman" panose="02020603050405020304" pitchFamily="18" charset="0"/>
                <a:cs typeface="Times New Roman" panose="02020603050405020304" pitchFamily="18" charset="0"/>
              </a:rPr>
              <a:t>Après le film…</a:t>
            </a:r>
          </a:p>
          <a:p>
            <a:pPr algn="just" hangingPunct="0"/>
            <a:endParaRPr lang="fr-FR" sz="1400" b="0" baseline="0" dirty="0">
              <a:latin typeface="Times New Roman" panose="02020603050405020304" pitchFamily="18" charset="0"/>
              <a:cs typeface="Times New Roman" panose="02020603050405020304" pitchFamily="18" charset="0"/>
            </a:endParaRPr>
          </a:p>
          <a:p>
            <a:pPr algn="just" hangingPunct="0"/>
            <a:r>
              <a:rPr lang="fr-FR" sz="1400" b="1" baseline="0" dirty="0">
                <a:latin typeface="Times New Roman" panose="02020603050405020304" pitchFamily="18" charset="0"/>
                <a:cs typeface="Times New Roman" panose="02020603050405020304" pitchFamily="18" charset="0"/>
              </a:rPr>
              <a:t>Jennifer RIZZI </a:t>
            </a:r>
          </a:p>
          <a:p>
            <a:pPr algn="just" hangingPunct="0"/>
            <a:endParaRPr lang="fr-FR" sz="1400" b="0" kern="12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Merci de votre attention !</a:t>
            </a:r>
          </a:p>
          <a:p>
            <a:pPr algn="just" hangingPunct="0"/>
            <a:endParaRPr lang="fr-FR" sz="1200" dirty="0">
              <a:effectLst/>
              <a:latin typeface="Arial" panose="020B0604020202020204" pitchFamily="34" charset="0"/>
              <a:ea typeface="Times New Roman" panose="02020603050405020304" pitchFamily="18" charset="0"/>
            </a:endParaRPr>
          </a:p>
          <a:p>
            <a:pPr algn="just" hangingPunct="0"/>
            <a:r>
              <a:rPr lang="fr-FR" sz="1000" i="1" kern="1200" dirty="0">
                <a:solidFill>
                  <a:schemeClr val="tx1"/>
                </a:solidFill>
                <a:effectLst/>
                <a:latin typeface="+mn-lt"/>
                <a:ea typeface="+mn-ea"/>
                <a:cs typeface="+mn-cs"/>
              </a:rPr>
              <a:t>Jennifer RIZZI passe la parole à Aline pour la présentation du Bilan et du Compte de résultat.</a:t>
            </a:r>
            <a:endParaRPr lang="fr-FR" sz="10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16</a:t>
            </a:fld>
            <a:endParaRPr lang="fr-FR"/>
          </a:p>
        </p:txBody>
      </p:sp>
    </p:spTree>
    <p:extLst>
      <p:ext uri="{BB962C8B-B14F-4D97-AF65-F5344CB8AC3E}">
        <p14:creationId xmlns:p14="http://schemas.microsoft.com/office/powerpoint/2010/main" val="282479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17</a:t>
            </a:fld>
            <a:endParaRPr lang="fr-FR"/>
          </a:p>
        </p:txBody>
      </p:sp>
    </p:spTree>
    <p:extLst>
      <p:ext uri="{BB962C8B-B14F-4D97-AF65-F5344CB8AC3E}">
        <p14:creationId xmlns:p14="http://schemas.microsoft.com/office/powerpoint/2010/main" val="2907020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just">
              <a:buSzPts val="1100"/>
              <a:buFont typeface="Wingdings" panose="05000000000000000000" pitchFamily="2" charset="2"/>
              <a:buNone/>
            </a:pPr>
            <a:r>
              <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rPr>
              <a:t>Aline</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800"/>
              </a:spcAft>
            </a:pP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Merci Présidente pour votre rapport d’activité sur l’année écoulée  qui a mis en évidence les moments forts du Groupe et de notre Caisse. </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Nous allons maintenant aborder les résultats de notre caisse. Pour cela, je vous propose de les découvrir à travers ce film vidéo. </a:t>
            </a:r>
          </a:p>
          <a:p>
            <a:pPr>
              <a:lnSpc>
                <a:spcPct val="107000"/>
              </a:lnSpc>
              <a:spcAft>
                <a:spcPts val="800"/>
              </a:spcAft>
            </a:pPr>
            <a:endParaRPr lang="fr-FR" sz="1400" i="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Faire passer le FILM BILAN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Comme vous avez pu le constater, votre caisse réalise une très bonne année, avec une augmentation de tous nos encours. Ces bons résultats sont le fruit du travail de toute l’équipe de votre Caisse. Je suis très </a:t>
            </a:r>
            <a:r>
              <a:rPr lang="fr-FR" sz="1400" i="1" dirty="0" err="1">
                <a:effectLst/>
                <a:latin typeface="Times New Roman" panose="02020603050405020304" pitchFamily="18" charset="0"/>
                <a:ea typeface="Calibri" panose="020F0502020204030204" pitchFamily="34" charset="0"/>
                <a:cs typeface="Times New Roman" panose="02020603050405020304" pitchFamily="18" charset="0"/>
              </a:rPr>
              <a:t>fiere</a:t>
            </a: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 du travail qu’ils ont accompli et je les remercie chaleureusement pour leur engagement quotidien à votre service.  </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Je tenais à rappeler que votre caisse de crédit mutuel appartient au 1</a:t>
            </a:r>
            <a:r>
              <a:rPr lang="fr-FR" sz="1400" i="1" baseline="30000" dirty="0">
                <a:effectLst/>
                <a:latin typeface="Times New Roman" panose="02020603050405020304" pitchFamily="18" charset="0"/>
                <a:ea typeface="Calibri" panose="020F0502020204030204" pitchFamily="34" charset="0"/>
                <a:cs typeface="Times New Roman" panose="02020603050405020304" pitchFamily="18" charset="0"/>
              </a:rPr>
              <a:t>er</a:t>
            </a: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 groupe bancaire français en terme de solidité financière, qu’elle appartient a une des banque les plus solides d’Europe ce qui doit nous rassurer dans les évènements que nous connaissons, que nous restons la 1</a:t>
            </a:r>
            <a:r>
              <a:rPr lang="fr-FR" sz="1400" i="1" baseline="30000" dirty="0">
                <a:effectLst/>
                <a:latin typeface="Times New Roman" panose="02020603050405020304" pitchFamily="18" charset="0"/>
                <a:ea typeface="Calibri" panose="020F0502020204030204" pitchFamily="34" charset="0"/>
                <a:cs typeface="Times New Roman" panose="02020603050405020304" pitchFamily="18" charset="0"/>
              </a:rPr>
              <a:t>ère</a:t>
            </a: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 banque préférée des français depuis de nombreuses années, et qu’enfin le Crédit mutuel est la 1</a:t>
            </a:r>
            <a:r>
              <a:rPr lang="fr-FR" sz="1400" i="1" baseline="30000" dirty="0">
                <a:effectLst/>
                <a:latin typeface="Times New Roman" panose="02020603050405020304" pitchFamily="18" charset="0"/>
                <a:ea typeface="Calibri" panose="020F0502020204030204" pitchFamily="34" charset="0"/>
                <a:cs typeface="Times New Roman" panose="02020603050405020304" pitchFamily="18" charset="0"/>
              </a:rPr>
              <a:t>ère</a:t>
            </a: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 banque française par sa solidarité grâce à son statut d’entreprise à mission et à la création du DIVIDENDE SOCIETAL. </a:t>
            </a:r>
          </a:p>
          <a:p>
            <a:pPr>
              <a:lnSpc>
                <a:spcPct val="107000"/>
              </a:lnSpc>
              <a:spcAft>
                <a:spcPts val="800"/>
              </a:spcAft>
            </a:pPr>
            <a:endParaRPr lang="fr-FR" sz="1400" i="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i="1" dirty="0">
                <a:effectLst/>
                <a:latin typeface="Times New Roman" panose="02020603050405020304" pitchFamily="18" charset="0"/>
                <a:ea typeface="Calibri" panose="020F0502020204030204" pitchFamily="34" charset="0"/>
                <a:cs typeface="Times New Roman" panose="02020603050405020304" pitchFamily="18" charset="0"/>
              </a:rPr>
              <a:t>A présent, je transmets la parole à la directrice qui va vous sensibiliser sur des sujets d’actualités.</a:t>
            </a:r>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18</a:t>
            </a:fld>
            <a:endParaRPr lang="fr-FR"/>
          </a:p>
        </p:txBody>
      </p:sp>
    </p:spTree>
    <p:extLst>
      <p:ext uri="{BB962C8B-B14F-4D97-AF65-F5344CB8AC3E}">
        <p14:creationId xmlns:p14="http://schemas.microsoft.com/office/powerpoint/2010/main" val="863237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19</a:t>
            </a:fld>
            <a:endParaRPr lang="fr-FR"/>
          </a:p>
        </p:txBody>
      </p:sp>
    </p:spTree>
    <p:extLst>
      <p:ext uri="{BB962C8B-B14F-4D97-AF65-F5344CB8AC3E}">
        <p14:creationId xmlns:p14="http://schemas.microsoft.com/office/powerpoint/2010/main" val="162543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a:t>
            </a:fld>
            <a:endParaRPr lang="fr-FR"/>
          </a:p>
        </p:txBody>
      </p:sp>
    </p:spTree>
    <p:extLst>
      <p:ext uri="{BB962C8B-B14F-4D97-AF65-F5344CB8AC3E}">
        <p14:creationId xmlns:p14="http://schemas.microsoft.com/office/powerpoint/2010/main" val="159572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latin typeface="Times New Roman" panose="02020603050405020304" pitchFamily="18" charset="0"/>
                <a:cs typeface="Times New Roman" panose="02020603050405020304" pitchFamily="18" charset="0"/>
              </a:rPr>
              <a:t>Déborah : </a:t>
            </a:r>
          </a:p>
          <a:p>
            <a:endParaRPr lang="fr-FR" sz="1400" dirty="0">
              <a:latin typeface="Times New Roman" panose="02020603050405020304" pitchFamily="18" charset="0"/>
              <a:cs typeface="Times New Roman" panose="02020603050405020304" pitchFamily="18" charset="0"/>
            </a:endParaRPr>
          </a:p>
          <a:p>
            <a:r>
              <a:rPr lang="fr-FR" sz="1400" dirty="0">
                <a:latin typeface="Times New Roman" panose="02020603050405020304" pitchFamily="18" charset="0"/>
                <a:cs typeface="Times New Roman" panose="02020603050405020304" pitchFamily="18" charset="0"/>
              </a:rPr>
              <a:t>Merci Aline et encore félicitations pour les bons résultats présentés. </a:t>
            </a:r>
          </a:p>
          <a:p>
            <a:endParaRPr lang="fr-FR" sz="1400" dirty="0">
              <a:latin typeface="Times New Roman" panose="02020603050405020304" pitchFamily="18"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Je ne reviendrai pas sur le contexte actuel, politique, économique, social voire géopolitique.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Je souhaite maintenant aborder 2 autres sujets importants.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Tout, d’abord une nouveauté portée par notre groupe qui illustre pleinement notre volonté d’innover et de répondre toujours à vos attentes. Et ensuite un enjeu plus sensible mais essentiel : la fraude, un phénomène en nette progression qui appelle toute notre vigilance et notre mobilisation.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20</a:t>
            </a:fld>
            <a:endParaRPr lang="fr-FR"/>
          </a:p>
        </p:txBody>
      </p:sp>
    </p:spTree>
    <p:extLst>
      <p:ext uri="{BB962C8B-B14F-4D97-AF65-F5344CB8AC3E}">
        <p14:creationId xmlns:p14="http://schemas.microsoft.com/office/powerpoint/2010/main" val="473333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21</a:t>
            </a:fld>
            <a:endParaRPr lang="fr-FR"/>
          </a:p>
        </p:txBody>
      </p:sp>
    </p:spTree>
    <p:extLst>
      <p:ext uri="{BB962C8B-B14F-4D97-AF65-F5344CB8AC3E}">
        <p14:creationId xmlns:p14="http://schemas.microsoft.com/office/powerpoint/2010/main" val="265412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latin typeface="Times New Roman" panose="02020603050405020304" pitchFamily="18" charset="0"/>
                <a:cs typeface="Times New Roman" panose="02020603050405020304" pitchFamily="18" charset="0"/>
              </a:rPr>
              <a:t>Le CREDIT MUTUEL innove encore et vous propose un nouveau service automobile clés en main, offrant des véhicules d’occasion récents, financés en leasing, disponibles sous 15 jours et accompagnés par des experts à chaque étape. Pour plus de renseignements n’hésitez pas à nous contacter. </a:t>
            </a: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22</a:t>
            </a:fld>
            <a:endParaRPr lang="fr-FR"/>
          </a:p>
        </p:txBody>
      </p:sp>
    </p:spTree>
    <p:extLst>
      <p:ext uri="{BB962C8B-B14F-4D97-AF65-F5344CB8AC3E}">
        <p14:creationId xmlns:p14="http://schemas.microsoft.com/office/powerpoint/2010/main" val="505742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23</a:t>
            </a:fld>
            <a:endParaRPr lang="fr-FR"/>
          </a:p>
        </p:txBody>
      </p:sp>
    </p:spTree>
    <p:extLst>
      <p:ext uri="{BB962C8B-B14F-4D97-AF65-F5344CB8AC3E}">
        <p14:creationId xmlns:p14="http://schemas.microsoft.com/office/powerpoint/2010/main" val="289235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24</a:t>
            </a:fld>
            <a:endParaRPr lang="fr-FR"/>
          </a:p>
        </p:txBody>
      </p:sp>
    </p:spTree>
    <p:extLst>
      <p:ext uri="{BB962C8B-B14F-4D97-AF65-F5344CB8AC3E}">
        <p14:creationId xmlns:p14="http://schemas.microsoft.com/office/powerpoint/2010/main" val="1221415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Et enfin, je voulais revenir sur la fraude, un sujet qui nous concerne tous, de par son ampleur et par l’ingéniosité des fraudeurs. Nous payons de plus en plus par carte bancaire, par virement ordinaire voire par virements instantanés, et les fraudes se multiplient. Je vous en rappelle quelques exemples bien connus sur cette présentation. L</a:t>
            </a:r>
            <a:r>
              <a:rPr lang="fr-FR" sz="1400" dirty="0">
                <a:latin typeface="Times New Roman" panose="02020603050405020304" pitchFamily="18" charset="0"/>
                <a:cs typeface="Times New Roman" panose="02020603050405020304" pitchFamily="18" charset="0"/>
              </a:rPr>
              <a:t>es rencontres sur Internet…</a:t>
            </a:r>
          </a:p>
          <a:p>
            <a:endParaRPr lang="fr-FR" sz="1400" dirty="0">
              <a:latin typeface="Times New Roman" panose="02020603050405020304" pitchFamily="18" charset="0"/>
              <a:cs typeface="Times New Roman" panose="02020603050405020304" pitchFamily="18" charset="0"/>
            </a:endParaRPr>
          </a:p>
          <a:p>
            <a:r>
              <a:rPr lang="fr-FR" sz="1400" dirty="0">
                <a:latin typeface="Times New Roman" panose="02020603050405020304" pitchFamily="18" charset="0"/>
                <a:cs typeface="Times New Roman" panose="02020603050405020304" pitchFamily="18" charset="0"/>
              </a:rPr>
              <a:t>De très nombreux escrocs se cachent derrière des hommes ou des femmes dont vous voyez la photo sur certains sites.</a:t>
            </a:r>
          </a:p>
          <a:p>
            <a:endParaRPr lang="fr-FR" sz="1400" dirty="0">
              <a:latin typeface="Times New Roman" panose="02020603050405020304" pitchFamily="18" charset="0"/>
              <a:cs typeface="Times New Roman" panose="02020603050405020304" pitchFamily="18" charset="0"/>
            </a:endParaRPr>
          </a:p>
          <a:p>
            <a:r>
              <a:rPr lang="fr-FR" sz="1400" dirty="0">
                <a:latin typeface="Times New Roman" panose="02020603050405020304" pitchFamily="18" charset="0"/>
                <a:cs typeface="Times New Roman" panose="02020603050405020304" pitchFamily="18" charset="0"/>
              </a:rPr>
              <a:t>Vous échangez avec l’autre personne, vous la connaissez de plus en plus, vous commencez à vous attacher.</a:t>
            </a:r>
          </a:p>
          <a:p>
            <a:r>
              <a:rPr lang="fr-FR" sz="1400" dirty="0">
                <a:latin typeface="Times New Roman" panose="02020603050405020304" pitchFamily="18" charset="0"/>
                <a:cs typeface="Times New Roman" panose="02020603050405020304" pitchFamily="18" charset="0"/>
              </a:rPr>
              <a:t>Un jour, il faut la dépanner, vous lui envoyez de l’argent.</a:t>
            </a:r>
          </a:p>
          <a:p>
            <a:r>
              <a:rPr lang="fr-FR" sz="1400" dirty="0">
                <a:latin typeface="Times New Roman" panose="02020603050405020304" pitchFamily="18" charset="0"/>
                <a:cs typeface="Times New Roman" panose="02020603050405020304" pitchFamily="18" charset="0"/>
              </a:rPr>
              <a:t>Une autre fois, elle vous propose de vous rencontrer mais n’a pas d’argent. Vous lui en envoyez. Manque de chance, un contre temps surgit, le déplacement est annulé mais l’argent est conservé. Cela peut durer longtemps, tant que l’on envoie de l’argent.</a:t>
            </a:r>
          </a:p>
          <a:p>
            <a:r>
              <a:rPr lang="fr-FR" sz="1400" dirty="0">
                <a:latin typeface="Times New Roman" panose="02020603050405020304" pitchFamily="18" charset="0"/>
                <a:cs typeface="Times New Roman" panose="02020603050405020304" pitchFamily="18" charset="0"/>
              </a:rPr>
              <a:t>Et puis, un jour, tout se termine….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024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Soyez méfiant. Les escrocs sont de bons comédiens.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95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latin typeface="Times New Roman" panose="02020603050405020304" pitchFamily="18" charset="0"/>
                <a:cs typeface="Times New Roman" panose="02020603050405020304" pitchFamily="18" charset="0"/>
              </a:rPr>
              <a:t>Si une société vous promet des gains vraiment très supérieurs à ceux que vous connaissez, soyez méfiant ! </a:t>
            </a:r>
          </a:p>
          <a:p>
            <a:r>
              <a:rPr lang="fr-FR" sz="1400" dirty="0">
                <a:latin typeface="Times New Roman" panose="02020603050405020304" pitchFamily="18" charset="0"/>
                <a:cs typeface="Times New Roman" panose="02020603050405020304" pitchFamily="18" charset="0"/>
              </a:rPr>
              <a:t>C’est une technique souvent utilisée par les escrocs :</a:t>
            </a:r>
          </a:p>
          <a:p>
            <a:pPr marL="171450" indent="-171450">
              <a:buFontTx/>
              <a:buChar char="-"/>
            </a:pPr>
            <a:r>
              <a:rPr lang="fr-FR" sz="1400" dirty="0">
                <a:latin typeface="Times New Roman" panose="02020603050405020304" pitchFamily="18" charset="0"/>
                <a:cs typeface="Times New Roman" panose="02020603050405020304" pitchFamily="18" charset="0"/>
              </a:rPr>
              <a:t>Pour des placements</a:t>
            </a:r>
          </a:p>
          <a:p>
            <a:pPr marL="171450" indent="-171450">
              <a:buFontTx/>
              <a:buChar char="-"/>
            </a:pPr>
            <a:r>
              <a:rPr lang="fr-FR" sz="1400" dirty="0">
                <a:latin typeface="Times New Roman" panose="02020603050405020304" pitchFamily="18" charset="0"/>
                <a:cs typeface="Times New Roman" panose="02020603050405020304" pitchFamily="18" charset="0"/>
              </a:rPr>
              <a:t>Pour des investissements </a:t>
            </a:r>
          </a:p>
          <a:p>
            <a:pPr marL="171450" indent="-171450">
              <a:buFontTx/>
              <a:buChar char="-"/>
            </a:pPr>
            <a:r>
              <a:rPr lang="fr-FR" sz="1400" dirty="0">
                <a:latin typeface="Times New Roman" panose="02020603050405020304" pitchFamily="18" charset="0"/>
                <a:cs typeface="Times New Roman" panose="02020603050405020304" pitchFamily="18" charset="0"/>
              </a:rPr>
              <a:t>Pour des ventes de produits électroniques, voitures etc…</a:t>
            </a:r>
          </a:p>
          <a:p>
            <a:pPr marL="0" indent="0">
              <a:buFontTx/>
              <a:buNone/>
            </a:pPr>
            <a:endParaRPr lang="fr-FR" sz="1400" dirty="0">
              <a:latin typeface="Times New Roman" panose="02020603050405020304" pitchFamily="18" charset="0"/>
              <a:cs typeface="Times New Roman" panose="02020603050405020304" pitchFamily="18" charset="0"/>
            </a:endParaRPr>
          </a:p>
          <a:p>
            <a:pPr marL="0" indent="0">
              <a:buFontTx/>
              <a:buNone/>
            </a:pPr>
            <a:endParaRPr lang="fr-FR" sz="1400" dirty="0">
              <a:latin typeface="Times New Roman" panose="02020603050405020304" pitchFamily="18" charset="0"/>
              <a:cs typeface="Times New Roman" panose="02020603050405020304" pitchFamily="18" charset="0"/>
            </a:endParaRPr>
          </a:p>
          <a:p>
            <a:pPr marL="0" indent="0">
              <a:buFontTx/>
              <a:buNone/>
            </a:pPr>
            <a:r>
              <a:rPr lang="fr-FR" sz="1400" dirty="0">
                <a:latin typeface="Times New Roman" panose="02020603050405020304" pitchFamily="18" charset="0"/>
                <a:cs typeface="Times New Roman" panose="02020603050405020304" pitchFamily="18" charset="0"/>
              </a:rPr>
              <a:t>A l’inverse, un prix cohérent avec ce qui est observé sur le marché, n’est pas un gage de sécurité non plus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284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Si vous avez un doute, parlez en à votre conseiller.</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51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latin typeface="Times New Roman" panose="02020603050405020304" pitchFamily="18" charset="0"/>
                <a:cs typeface="Times New Roman" panose="02020603050405020304" pitchFamily="18" charset="0"/>
              </a:rPr>
              <a:t>Les escrocs savent aussi se faire passer pour de faux conseillers bancaires, de faux gendarmes ou faux policiers.</a:t>
            </a:r>
          </a:p>
          <a:p>
            <a:r>
              <a:rPr lang="fr-FR" sz="1400" dirty="0">
                <a:latin typeface="Times New Roman" panose="02020603050405020304" pitchFamily="18" charset="0"/>
                <a:cs typeface="Times New Roman" panose="02020603050405020304" pitchFamily="18" charset="0"/>
              </a:rPr>
              <a:t>Le but est de vous faire peur… puis vous rassurer en vous faisant faire des opérations pour vous dérober de l’argent.</a:t>
            </a:r>
          </a:p>
          <a:p>
            <a:r>
              <a:rPr lang="fr-FR" sz="1400" dirty="0">
                <a:latin typeface="Times New Roman" panose="02020603050405020304" pitchFamily="18" charset="0"/>
                <a:cs typeface="Times New Roman" panose="02020603050405020304" pitchFamily="18" charset="0"/>
              </a:rPr>
              <a:t>Ils vous indiquent avoir besoin de tel ou tel élément, de telle ou telle information. </a:t>
            </a:r>
          </a:p>
          <a:p>
            <a:r>
              <a:rPr lang="fr-FR" sz="1400" dirty="0">
                <a:latin typeface="Times New Roman" panose="02020603050405020304" pitchFamily="18" charset="0"/>
                <a:cs typeface="Times New Roman" panose="02020603050405020304" pitchFamily="18" charset="0"/>
              </a:rPr>
              <a:t>Dans l’urgence, face à ce risque de fraude, on s’exécute. On donne son identifiant, parfois son code sans s’en apercevoir.</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17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b="1" u="sng" kern="1200" dirty="0">
                <a:solidFill>
                  <a:schemeClr val="tx1"/>
                </a:solidFill>
                <a:effectLst/>
                <a:latin typeface="Times New Roman" panose="02020603050405020304" pitchFamily="18" charset="0"/>
                <a:ea typeface="+mn-ea"/>
                <a:cs typeface="Times New Roman" panose="02020603050405020304" pitchFamily="18" charset="0"/>
              </a:rPr>
              <a:t>M Jacky TEISSIER </a:t>
            </a:r>
            <a:r>
              <a:rPr lang="fr-FR" sz="1400" b="1" kern="1200" dirty="0">
                <a:solidFill>
                  <a:schemeClr val="tx1"/>
                </a:solidFill>
                <a:effectLst/>
                <a:latin typeface="Times New Roman" panose="02020603050405020304" pitchFamily="18" charset="0"/>
                <a:ea typeface="+mn-ea"/>
                <a:cs typeface="Times New Roman" panose="02020603050405020304" pitchFamily="18" charset="0"/>
              </a:rPr>
              <a:t>: </a:t>
            </a:r>
          </a:p>
          <a:p>
            <a:pPr algn="just"/>
            <a:endParaRPr lang="fr-FR" sz="1400" b="1"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b="0" kern="1200" dirty="0">
                <a:solidFill>
                  <a:schemeClr val="tx1"/>
                </a:solidFill>
                <a:effectLst/>
                <a:latin typeface="Times New Roman" panose="02020603050405020304" pitchFamily="18" charset="0"/>
                <a:ea typeface="+mn-ea"/>
                <a:cs typeface="Times New Roman" panose="02020603050405020304" pitchFamily="18" charset="0"/>
              </a:rPr>
              <a:t>Bienvenue à l’Assemblée Générale </a:t>
            </a:r>
            <a:r>
              <a:rPr lang="fr-FR" sz="1400" kern="1200" dirty="0">
                <a:solidFill>
                  <a:schemeClr val="tx1"/>
                </a:solidFill>
                <a:effectLst/>
                <a:latin typeface="Times New Roman" panose="02020603050405020304" pitchFamily="18" charset="0"/>
                <a:ea typeface="+mn-ea"/>
                <a:cs typeface="Times New Roman" panose="02020603050405020304" pitchFamily="18" charset="0"/>
              </a:rPr>
              <a:t>de la Caisse de Crédit Mutuel de SELONCOURT – HERIMONCOURT.</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Aptos"/>
                <a:cs typeface="Times New Roman" panose="02020603050405020304" pitchFamily="18" charset="0"/>
              </a:rPr>
              <a:t>Je suis très heureux de vous retrouver aujourd’hui pour notre Assemblée Générale. Ce rendez-vous annuel est un temps fort de notre vie démocratique. Il nous invite à porter un regard lucide sur l’année écoulée, à mesurer les avancées réalisées, mais aussi à réaffirmer ce qui fait la singularité et la force de notre modèle mutualiste.</a:t>
            </a:r>
          </a:p>
          <a:p>
            <a:pPr algn="just"/>
            <a:endParaRPr lang="fr-FR" sz="1200" kern="1200" dirty="0">
              <a:solidFill>
                <a:schemeClr val="tx1"/>
              </a:solidFill>
              <a:effectLst/>
              <a:latin typeface="+mn-lt"/>
              <a:ea typeface="+mn-ea"/>
              <a:cs typeface="+mn-cs"/>
            </a:endParaRP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a:t>
            </a:fld>
            <a:endParaRPr lang="fr-FR"/>
          </a:p>
        </p:txBody>
      </p:sp>
    </p:spTree>
    <p:extLst>
      <p:ext uri="{BB962C8B-B14F-4D97-AF65-F5344CB8AC3E}">
        <p14:creationId xmlns:p14="http://schemas.microsoft.com/office/powerpoint/2010/main" val="2267670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latin typeface="Times New Roman" panose="02020603050405020304" pitchFamily="18" charset="0"/>
                <a:cs typeface="Times New Roman" panose="02020603050405020304" pitchFamily="18" charset="0"/>
              </a:rPr>
              <a:t>Les faux conseillers existent. Les faux gendarmes, les faux policiers, les faux inspecteurs des impôts existent aussi !</a:t>
            </a:r>
          </a:p>
          <a:p>
            <a:endParaRPr lang="fr-FR" sz="1400" dirty="0">
              <a:latin typeface="Times New Roman" panose="02020603050405020304" pitchFamily="18" charset="0"/>
              <a:cs typeface="Times New Roman" panose="02020603050405020304" pitchFamily="18" charset="0"/>
            </a:endParaRPr>
          </a:p>
          <a:p>
            <a:r>
              <a:rPr lang="fr-FR" sz="1400" dirty="0">
                <a:latin typeface="Times New Roman" panose="02020603050405020304" pitchFamily="18" charset="0"/>
                <a:cs typeface="Times New Roman" panose="02020603050405020304" pitchFamily="18" charset="0"/>
              </a:rPr>
              <a:t>Ne cédez pas à l’urgence ! Le téléphone est souvent utilisé par les fraudeurs. Même si le numéro affiché est celui du Crédit Mutuel, de la gendarmerie, ça peut être faux !</a:t>
            </a:r>
          </a:p>
          <a:p>
            <a:endParaRPr lang="fr-FR" sz="1400" dirty="0">
              <a:latin typeface="Times New Roman" panose="02020603050405020304" pitchFamily="18" charset="0"/>
              <a:cs typeface="Times New Roman" panose="02020603050405020304" pitchFamily="18" charset="0"/>
            </a:endParaRPr>
          </a:p>
          <a:p>
            <a:r>
              <a:rPr lang="fr-FR" sz="1400" dirty="0">
                <a:latin typeface="Times New Roman" panose="02020603050405020304" pitchFamily="18" charset="0"/>
                <a:cs typeface="Times New Roman" panose="02020603050405020304" pitchFamily="18" charset="0"/>
              </a:rPr>
              <a:t>Ne donnez jamais vos données personnelles, vos identifiants ou vos codes secrets.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NOS SOLUTIONS :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La vérification des bénéficiaires : proposée par l’ensemble des banques depuis octobre 2025, ce service vérifie la concordance entre le nom du bénéficiaire et son IBAN. Vous pouvez décider de valider l’opération même si la concordance n’est pas totale. </a:t>
            </a: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La généralisation de l’authentification forte sur tous les paiements – à chaque paiement à distance, vous devez valider l’authentification avec votre smartphone. </a:t>
            </a: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Enfin, votre conseiller ou son remplaçant est à votre disposition pour vous accompagner. En cas de doutes à notre niveau, il vous appellera pour pouvoir valider ou non l’opération avec vous. </a:t>
            </a:r>
          </a:p>
          <a:p>
            <a:pPr>
              <a:lnSpc>
                <a:spcPct val="107000"/>
              </a:lnSpc>
              <a:spcAft>
                <a:spcPts val="800"/>
              </a:spcAft>
            </a:pP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Je vous remercie, pour votre attention, je passe maintenant la parole à Mme Sylviane FACCIN pour le rapport du Conseil de Surveillance. </a:t>
            </a:r>
          </a:p>
          <a:p>
            <a:pPr>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CD702-AE11-4637-B619-517A9F1884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71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32</a:t>
            </a:fld>
            <a:endParaRPr lang="fr-FR"/>
          </a:p>
        </p:txBody>
      </p:sp>
    </p:spTree>
    <p:extLst>
      <p:ext uri="{BB962C8B-B14F-4D97-AF65-F5344CB8AC3E}">
        <p14:creationId xmlns:p14="http://schemas.microsoft.com/office/powerpoint/2010/main" val="650363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33</a:t>
            </a:fld>
            <a:endParaRPr lang="fr-FR"/>
          </a:p>
        </p:txBody>
      </p:sp>
    </p:spTree>
    <p:extLst>
      <p:ext uri="{BB962C8B-B14F-4D97-AF65-F5344CB8AC3E}">
        <p14:creationId xmlns:p14="http://schemas.microsoft.com/office/powerpoint/2010/main" val="1653476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Sylviane FACCIN </a:t>
            </a:r>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endPar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Bonsoir Mesdames et Messieurs, chers sociétaires, je suis Sylviane FACCIN, présidente du Conseil de Surveillance de votre Caisse.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 vous rappelle que la fonction du Conseil de Surveillance est de contrôler l’activité de la caisse, ainsi que le rôle et l’action des membres du conseil d’administration.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 ce faire, le conseil de surveillance s’est réuni 4 fois en 2025, mais a également assisté à plusieurs des réunions du conseil d’administration, permettant ainsi un large échange de vues entre l'ensemble des élus de la caisse.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 complément au travail du Conseil de Surveillance, M Laurent GERST, inspecteur fédérale, a procédé au contrôle et à la certification des comptes de votre Caisse.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Son rapport général sur les comptes annuels ainsi que le rapport spécial sur les conventions règlementées sont diffusés à l’écran et sont à votre disposition sur simple demande.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 vu de ces rapports, mais également de l'ensemble des travaux réalisés tout au long de l'exercice écoulé par le conseil de surveillance, je peux vous confirmer que les comptes annuels sont réguliers et sincères et qu'ils donnent une image fidèle de l'activité de votre caisse pour 2025 et de sa situation à la fin de l'exercice.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 profite de sa présence pour féliciter notre ancienne Directrice Aline WURTZ, pour la régularité et la qualité des nombreux contrôles internes qu’elle a réalisé en temps et heure qui nous sont régulièrement présentés, expliqués et commentés lors de nos contrôles.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Permettez-moi également, au nom de tous les sociétaires de la caisse, de remercier l'ensemble des membres du Conseil de Surveillance, tous élus bénévoles, qui  m'accompagnent lors de ces contrôles.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 suite logique avec ce qui vient de vous être exposé et en tant que Présidente du conseil de surveillance, je vous appelle à voter les résolutions qui vous sont présentées.</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 vous remercie pour votre attention et repasse la parole à Madame la Présidente du Conseil d'Administration.</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34</a:t>
            </a:fld>
            <a:endParaRPr lang="fr-FR"/>
          </a:p>
        </p:txBody>
      </p:sp>
    </p:spTree>
    <p:extLst>
      <p:ext uri="{BB962C8B-B14F-4D97-AF65-F5344CB8AC3E}">
        <p14:creationId xmlns:p14="http://schemas.microsoft.com/office/powerpoint/2010/main" val="692759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35</a:t>
            </a:fld>
            <a:endParaRPr lang="fr-FR"/>
          </a:p>
        </p:txBody>
      </p:sp>
    </p:spTree>
    <p:extLst>
      <p:ext uri="{BB962C8B-B14F-4D97-AF65-F5344CB8AC3E}">
        <p14:creationId xmlns:p14="http://schemas.microsoft.com/office/powerpoint/2010/main" val="261147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36</a:t>
            </a:fld>
            <a:endParaRPr lang="fr-FR"/>
          </a:p>
        </p:txBody>
      </p:sp>
    </p:spTree>
    <p:extLst>
      <p:ext uri="{BB962C8B-B14F-4D97-AF65-F5344CB8AC3E}">
        <p14:creationId xmlns:p14="http://schemas.microsoft.com/office/powerpoint/2010/main" val="208204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37</a:t>
            </a:fld>
            <a:endParaRPr lang="fr-FR"/>
          </a:p>
        </p:txBody>
      </p:sp>
    </p:spTree>
    <p:extLst>
      <p:ext uri="{BB962C8B-B14F-4D97-AF65-F5344CB8AC3E}">
        <p14:creationId xmlns:p14="http://schemas.microsoft.com/office/powerpoint/2010/main" val="385685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Jennifer RIZZI </a:t>
            </a: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Merci Mme la Présidente du conseil de surveillance.</a:t>
            </a:r>
          </a:p>
          <a:p>
            <a:pPr algn="just"/>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 voudrais remercier les élus du conseil de surveillance pour votre excellente contribution au fonctionnement de notre Caisse.</a:t>
            </a:r>
          </a:p>
          <a:p>
            <a:pPr algn="just"/>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L’exposé de votre rapport nous permet désormais de passer au vote des résolutions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Nous allons maintenant procéder au vote de la résolution qui s’affiche (sur l’écran dans la salle).</a:t>
            </a:r>
          </a:p>
          <a:p>
            <a:pPr algn="just"/>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67310" algn="just">
              <a:lnSpc>
                <a:spcPct val="81000"/>
              </a:lnSpc>
            </a:pP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Il s’agit de </a:t>
            </a:r>
            <a:r>
              <a:rPr lang="fr-FR" sz="1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l’approbation des comptes retracés par le bilan et le compte de résultats</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C’est une décision prise par les sociétaires, qui consiste à approuver la bonne gestion qui a été faite.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Seuls les sociétaires qui ont un carton et qui n’ont pas déjà voté peuvent voter à présent.</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est contre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s’abstient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résolution est adoptée à la majorité…</a:t>
            </a:r>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38</a:t>
            </a:fld>
            <a:endParaRPr lang="fr-FR"/>
          </a:p>
        </p:txBody>
      </p:sp>
    </p:spTree>
    <p:extLst>
      <p:ext uri="{BB962C8B-B14F-4D97-AF65-F5344CB8AC3E}">
        <p14:creationId xmlns:p14="http://schemas.microsoft.com/office/powerpoint/2010/main" val="2156937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Voici la résolution relative à </a:t>
            </a:r>
            <a:r>
              <a:rPr lang="fr-FR" sz="1400" b="1" kern="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fr-FR" sz="1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’approbation de l’affectation du résultat</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C’est une décision prise par l’assemblée générale sur proposition du Conseil d’administration de la Caisse relative au traitement des résultats.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Dans le cas d’un résultat positif, il peut être affecté principalement à la distribution des dividendes, c’est-à-dire la rémunération des parts sociales B souscrites par les sociétaires, et à la constitution de réserves. Il peut également être reporté sur l’exercice suivant. L’affectation aux réserves permet de renforcer la solvabilité de la Caisse et ainsi la sécurité des sociétaires.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est contre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s’abstient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résolution est adoptée à la majorité…</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39</a:t>
            </a:fld>
            <a:endParaRPr lang="fr-FR"/>
          </a:p>
        </p:txBody>
      </p:sp>
    </p:spTree>
    <p:extLst>
      <p:ext uri="{BB962C8B-B14F-4D97-AF65-F5344CB8AC3E}">
        <p14:creationId xmlns:p14="http://schemas.microsoft.com/office/powerpoint/2010/main" val="2496719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endParaRPr lang="fr-FR" sz="1200" kern="1200" dirty="0">
              <a:solidFill>
                <a:schemeClr val="tx1"/>
              </a:solidFill>
              <a:effectLst/>
              <a:latin typeface="+mn-lt"/>
              <a:ea typeface="+mn-ea"/>
              <a:cs typeface="+mn-cs"/>
            </a:endParaRP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a:t>
            </a:fld>
            <a:endParaRPr lang="fr-FR"/>
          </a:p>
        </p:txBody>
      </p:sp>
    </p:spTree>
    <p:extLst>
      <p:ext uri="{BB962C8B-B14F-4D97-AF65-F5344CB8AC3E}">
        <p14:creationId xmlns:p14="http://schemas.microsoft.com/office/powerpoint/2010/main" val="199715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 vous est désormais proposé </a:t>
            </a:r>
            <a:r>
              <a:rPr lang="fr-FR"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d’approuver la variation du capital social</a:t>
            </a: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effet </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la Caisse de Crédit Mutuel est une coopérative à capital variable. Chaque année il revient à l’assemblée générale d’approuver l’évolution du capital social détenu par les sociétaires au titre des parts sociales A et B.</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est contre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s’abstient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résolution est adoptée à la majorité…</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fr-FR" sz="1200" baseline="0" dirty="0"/>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40</a:t>
            </a:fld>
            <a:endParaRPr lang="fr-FR"/>
          </a:p>
        </p:txBody>
      </p:sp>
    </p:spTree>
    <p:extLst>
      <p:ext uri="{BB962C8B-B14F-4D97-AF65-F5344CB8AC3E}">
        <p14:creationId xmlns:p14="http://schemas.microsoft.com/office/powerpoint/2010/main" val="1957481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Nous allons procéder au vote de la </a:t>
            </a:r>
            <a:r>
              <a:rPr lang="fr-FR"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résolution relative au quitus.</a:t>
            </a:r>
            <a:endParaRPr lang="fr-F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Donner quitus au Conseil d’administration signifie que les sociétaires de la Caisse approuvent sa bonne gestion</a:t>
            </a:r>
            <a:r>
              <a:rPr lang="fr-FR" sz="1400" spc="-1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durant </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la période du 1er janvier au </a:t>
            </a:r>
            <a:r>
              <a:rPr lang="fr-FR" sz="1400" spc="-15"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31 décembre </a:t>
            </a:r>
            <a:r>
              <a:rPr lang="fr-FR" sz="1400" spc="-2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2025</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et déchargent le Conseil de sa responsabilité (être quitte).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est contre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s’abstient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résolution est adoptée à la majorité</a:t>
            </a:r>
            <a:endParaRPr lang="fr-FR" sz="140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41</a:t>
            </a:fld>
            <a:endParaRPr lang="fr-FR"/>
          </a:p>
        </p:txBody>
      </p:sp>
    </p:spTree>
    <p:extLst>
      <p:ext uri="{BB962C8B-B14F-4D97-AF65-F5344CB8AC3E}">
        <p14:creationId xmlns:p14="http://schemas.microsoft.com/office/powerpoint/2010/main" val="3098026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42</a:t>
            </a:fld>
            <a:endParaRPr lang="fr-FR"/>
          </a:p>
        </p:txBody>
      </p:sp>
    </p:spTree>
    <p:extLst>
      <p:ext uri="{BB962C8B-B14F-4D97-AF65-F5344CB8AC3E}">
        <p14:creationId xmlns:p14="http://schemas.microsoft.com/office/powerpoint/2010/main" val="1967709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 pour terminer l’assemblée générale ordinaire, nous passons au vote de </a:t>
            </a:r>
            <a:r>
              <a:rPr lang="fr-FR" sz="1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cette résolution usuelle et purement formelle permet à une autre personne que le Président de l’assemblée générale d’effectuer les formalités légales consécutives à la réunion.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est contre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 s’abstient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baseline="0" dirty="0">
                <a:latin typeface="Times New Roman" panose="02020603050405020304" pitchFamily="18" charset="0"/>
                <a:cs typeface="Times New Roman" panose="02020603050405020304" pitchFamily="18" charset="0"/>
              </a:rPr>
              <a:t>La résolution est adoptée à la majorité…</a:t>
            </a:r>
          </a:p>
          <a:p>
            <a:pPr algn="just"/>
            <a:endParaRPr lang="fr-FR" sz="1400" b="0" baseline="0" dirty="0">
              <a:latin typeface="Times New Roman" panose="02020603050405020304" pitchFamily="18" charset="0"/>
              <a:cs typeface="Times New Roman" panose="02020603050405020304" pitchFamily="18" charset="0"/>
            </a:endParaRPr>
          </a:p>
          <a:p>
            <a:pPr algn="l"/>
            <a:r>
              <a:rPr lang="fr-FR" sz="1400" b="0" baseline="0" dirty="0">
                <a:latin typeface="Times New Roman" panose="02020603050405020304" pitchFamily="18" charset="0"/>
                <a:cs typeface="Times New Roman" panose="02020603050405020304" pitchFamily="18" charset="0"/>
              </a:rPr>
              <a:t>Nous arrivons tout doucement vers la fin de notre AG. Il nous reste à traiter les réponses à vos questions. Pour cela je cède la parole à la Directrice.</a:t>
            </a:r>
            <a:endParaRPr lang="fr-FR" sz="1400" b="0" dirty="0">
              <a:latin typeface="Times New Roman" panose="02020603050405020304" pitchFamily="18" charset="0"/>
              <a:cs typeface="Times New Roman" panose="02020603050405020304" pitchFamily="18" charset="0"/>
            </a:endParaRPr>
          </a:p>
          <a:p>
            <a:pPr algn="just"/>
            <a:endParaRPr lang="fr-FR" sz="1400" dirty="0">
              <a:latin typeface="Times New Roman" panose="02020603050405020304" pitchFamily="18" charset="0"/>
              <a:cs typeface="Times New Roman" panose="02020603050405020304" pitchFamily="18" charset="0"/>
            </a:endParaRPr>
          </a:p>
          <a:p>
            <a:pPr algn="just"/>
            <a:r>
              <a:rPr lang="fr-FR" sz="1400" i="1" dirty="0">
                <a:latin typeface="Times New Roman" panose="02020603050405020304" pitchFamily="18" charset="0"/>
                <a:cs typeface="Times New Roman" panose="02020603050405020304" pitchFamily="18" charset="0"/>
              </a:rPr>
              <a:t>(le directeur ajoute aux votes réalisés dans la BAD</a:t>
            </a:r>
            <a:r>
              <a:rPr lang="fr-FR" sz="1400" i="1" baseline="0" dirty="0">
                <a:latin typeface="Times New Roman" panose="02020603050405020304" pitchFamily="18" charset="0"/>
                <a:cs typeface="Times New Roman" panose="02020603050405020304" pitchFamily="18" charset="0"/>
              </a:rPr>
              <a:t> et en Caisse, repris </a:t>
            </a:r>
            <a:r>
              <a:rPr lang="fr-FR" sz="1400" i="1" dirty="0">
                <a:latin typeface="Times New Roman" panose="02020603050405020304" pitchFamily="18" charset="0"/>
                <a:cs typeface="Times New Roman" panose="02020603050405020304" pitchFamily="18" charset="0"/>
              </a:rPr>
              <a:t>sur la feuille éditée à partir de INVIT, les votes contre/abstention/pour,</a:t>
            </a:r>
            <a:r>
              <a:rPr lang="fr-FR" sz="1400" i="1" baseline="0" dirty="0">
                <a:latin typeface="Times New Roman" panose="02020603050405020304" pitchFamily="18" charset="0"/>
                <a:cs typeface="Times New Roman" panose="02020603050405020304" pitchFamily="18" charset="0"/>
              </a:rPr>
              <a:t> réalisés dans la salle et le total. </a:t>
            </a:r>
          </a:p>
          <a:p>
            <a:pPr algn="just"/>
            <a:r>
              <a:rPr lang="fr-FR" sz="1400" i="1" baseline="0" dirty="0">
                <a:latin typeface="Times New Roman" panose="02020603050405020304" pitchFamily="18" charset="0"/>
                <a:cs typeface="Times New Roman" panose="02020603050405020304" pitchFamily="18" charset="0"/>
              </a:rPr>
              <a:t>Il reportera les jours suivants ces résultats dans INVIT, ils seront ainsi repris dans la BAD pour que les sociétaires puissent trouver les résultats des votes globaux à l’AG).</a:t>
            </a:r>
            <a:endParaRPr lang="fr-FR" sz="1400" i="1" dirty="0">
              <a:latin typeface="Times New Roman" panose="02020603050405020304" pitchFamily="18" charset="0"/>
              <a:cs typeface="Times New Roman" panose="02020603050405020304" pitchFamily="18" charset="0"/>
            </a:endParaRPr>
          </a:p>
          <a:p>
            <a:pPr algn="just"/>
            <a:endParaRPr lang="fr-FR" sz="1400" b="0" dirty="0">
              <a:latin typeface="Times New Roman" panose="02020603050405020304" pitchFamily="18" charset="0"/>
              <a:cs typeface="Times New Roman" panose="02020603050405020304" pitchFamily="18" charset="0"/>
            </a:endParaRPr>
          </a:p>
          <a:p>
            <a:pPr algn="just"/>
            <a:endParaRPr lang="fr-FR" sz="1400" dirty="0">
              <a:latin typeface="Times New Roman" panose="02020603050405020304" pitchFamily="18" charset="0"/>
              <a:cs typeface="Times New Roman" panose="02020603050405020304" pitchFamily="18" charset="0"/>
            </a:endParaRPr>
          </a:p>
          <a:p>
            <a:pPr algn="just"/>
            <a:endParaRPr lang="fr-FR" sz="1200" dirty="0"/>
          </a:p>
        </p:txBody>
      </p:sp>
      <p:sp>
        <p:nvSpPr>
          <p:cNvPr id="4" name="Espace réservé du numéro de diapositive 3"/>
          <p:cNvSpPr>
            <a:spLocks noGrp="1"/>
          </p:cNvSpPr>
          <p:nvPr>
            <p:ph type="sldNum" sz="quarter" idx="5"/>
          </p:nvPr>
        </p:nvSpPr>
        <p:spPr/>
        <p:txBody>
          <a:bodyPr/>
          <a:lstStyle/>
          <a:p>
            <a:fld id="{3A32AC0F-1CCE-4541-AF54-581700FAA3B5}" type="slidenum">
              <a:rPr lang="fr-FR" smtClean="0"/>
              <a:t>43</a:t>
            </a:fld>
            <a:endParaRPr lang="fr-FR"/>
          </a:p>
        </p:txBody>
      </p:sp>
    </p:spTree>
    <p:extLst>
      <p:ext uri="{BB962C8B-B14F-4D97-AF65-F5344CB8AC3E}">
        <p14:creationId xmlns:p14="http://schemas.microsoft.com/office/powerpoint/2010/main" val="931917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0">
              <a:lnSpc>
                <a:spcPct val="100000"/>
              </a:lnSpc>
              <a:spcBef>
                <a:spcPts val="0"/>
              </a:spcBef>
              <a:spcAft>
                <a:spcPts val="0"/>
              </a:spcAft>
              <a:buClrTx/>
              <a:buSzTx/>
              <a:buFontTx/>
              <a:buNone/>
              <a:tabLst/>
              <a:defRPr/>
            </a:pPr>
            <a:r>
              <a:rPr lang="fr-FR" sz="1400" i="1" dirty="0">
                <a:effectLst/>
                <a:latin typeface="Times New Roman" panose="02020603050405020304" pitchFamily="18" charset="0"/>
                <a:ea typeface="Times New Roman" panose="02020603050405020304" pitchFamily="18" charset="0"/>
                <a:cs typeface="Times New Roman" panose="02020603050405020304" pitchFamily="18" charset="0"/>
              </a:rPr>
              <a:t>Avant de clôturer l’AG, la Présidente dira quelques mots, suite à la fin du mandat de M Jacky TEISSIER et au départ de l’ancienne Directrice Aline WURTZ. </a:t>
            </a:r>
          </a:p>
          <a:p>
            <a:pPr marL="0" marR="0" lvl="0" indent="0" algn="just" defTabSz="914400" rtl="0" eaLnBrk="1" fontAlgn="auto" latinLnBrk="0" hangingPunct="0">
              <a:lnSpc>
                <a:spcPct val="100000"/>
              </a:lnSpc>
              <a:spcBef>
                <a:spcPts val="0"/>
              </a:spcBef>
              <a:spcAft>
                <a:spcPts val="0"/>
              </a:spcAft>
              <a:buClrTx/>
              <a:buSzTx/>
              <a:buFontTx/>
              <a:buNone/>
              <a:tabLst/>
              <a:defRPr/>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L’ensemble des points à l’ordre du jour</a:t>
            </a:r>
            <a:r>
              <a:rPr lang="fr-FR" sz="1400" baseline="0" dirty="0">
                <a:effectLst/>
                <a:latin typeface="Times New Roman" panose="02020603050405020304" pitchFamily="18" charset="0"/>
                <a:ea typeface="Times New Roman" panose="02020603050405020304" pitchFamily="18" charset="0"/>
                <a:cs typeface="Times New Roman" panose="02020603050405020304" pitchFamily="18" charset="0"/>
              </a:rPr>
              <a:t> vous ont été présentés, (la Présidente) je déclare </a:t>
            </a: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l’Assemblée générale ordinaire close.</a:t>
            </a:r>
          </a:p>
          <a:p>
            <a:pPr algn="just" hangingPunct="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44</a:t>
            </a:fld>
            <a:endParaRPr lang="fr-FR"/>
          </a:p>
        </p:txBody>
      </p:sp>
    </p:spTree>
    <p:extLst>
      <p:ext uri="{BB962C8B-B14F-4D97-AF65-F5344CB8AC3E}">
        <p14:creationId xmlns:p14="http://schemas.microsoft.com/office/powerpoint/2010/main" val="1679113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Notre assemblée est maintenant terminée, je vous propose de passer à… </a:t>
            </a:r>
            <a:r>
              <a:rPr lang="fr-FR" sz="1200" i="1" kern="1200" dirty="0">
                <a:solidFill>
                  <a:schemeClr val="tx1"/>
                </a:solidFill>
                <a:effectLst/>
                <a:latin typeface="+mn-lt"/>
                <a:ea typeface="+mn-ea"/>
                <a:cs typeface="+mn-cs"/>
              </a:rPr>
              <a:t>(présentation d’un sujet  fraude / dividende sociétal / partie conviviale).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45</a:t>
            </a:fld>
            <a:endParaRPr lang="fr-FR"/>
          </a:p>
        </p:txBody>
      </p:sp>
    </p:spTree>
    <p:extLst>
      <p:ext uri="{BB962C8B-B14F-4D97-AF65-F5344CB8AC3E}">
        <p14:creationId xmlns:p14="http://schemas.microsoft.com/office/powerpoint/2010/main" val="334043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hangingPunct="0"/>
            <a:r>
              <a:rPr lang="fr-FR"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Jacky TEISSIER : </a:t>
            </a:r>
          </a:p>
          <a:p>
            <a:pPr algn="just" hangingPunct="0"/>
            <a:endPar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Afin de nous permettre d'ouvrir les travaux de cette assemblée je vais appeler 2 scrutateurs</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hangingPunct="0">
              <a:buAutoNum type="alphaUcPeriod" startAt="13"/>
            </a:pP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où Mme ….</a:t>
            </a:r>
          </a:p>
          <a:p>
            <a:pPr marL="342900" indent="-342900" algn="just" hangingPunct="0">
              <a:buAutoNum type="alphaUcPeriod" startAt="13"/>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Aujourd’hui nous avons la chance d’accueillir deux Directrices. Mme Aline WURTZ votre Directrice de caisse depuis 5 ans et  Mme Déborah DEMOUGES – CURSACH notre nouvelle Directrice de caisse depuis début mars, qui assurera la fonction de secrétaire, conformément aux dispositions statutaires. Mme Jennifer RIZZI assurera la Présidence de l’Assemblée.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 Bureau ainsi constitué, nous pouvons déclarer la séance ouverte.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 précise que nous tenons à votre disposition l'ensemble des documents nécessaires au déroulement de cette Assemblée Générale.</a:t>
            </a:r>
          </a:p>
          <a:p>
            <a:pPr algn="just" hangingPunct="0"/>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[(Pour mémoire sans les citer)</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Les statuts de la caisse.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Les feuilles d’émargement des sociétaires ayant voté directement ou en tant que représentants avec des pouvoirs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 texte des résolutions soumises à l'assemblée.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 exemplaire du journal d'annonces légales contenant l'avis de convocation</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L'inventaire, le bilan, le compte d'exploitation générale et le compte de résultats de l'exercice écoulé.</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 rapport général et le rapport spécial de l'inspection</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i="1" kern="1200" dirty="0">
                <a:solidFill>
                  <a:srgbClr val="1F3864"/>
                </a:solidFill>
                <a:effectLst/>
                <a:latin typeface="Times New Roman" panose="02020603050405020304" pitchFamily="18" charset="0"/>
                <a:ea typeface="Times New Roman" panose="02020603050405020304" pitchFamily="18" charset="0"/>
                <a:cs typeface="Times New Roman" panose="02020603050405020304" pitchFamily="18" charset="0"/>
              </a:rPr>
              <a:t>(prendre avec vous le tableau extrait de INVIT des votes réalisés en amont de l’AG sur lequel vous ajouterez les votes réalisés pendant l’AG).]</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 vous propose de démarrer nos travaux sans plus attendre.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Comme en 2025, nous avons mis à disposition des sociétaires, de nombreuses informations, le bilan, l’explication des résolutions, la présentation des élus de la Caisse et des candidats. Vous avez pu voter en amont de notre assemblée générale dans votre Banque à Distance, sur votre smartphone ou votre ordinateur ou également en Caisse.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Ces votes réalisés de manière anticipée seront bien entendu ajoutés à ceux que vous exprimerez ce soir durant notre assemblée générale.</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Vous êtes </a:t>
            </a:r>
            <a:r>
              <a:rPr lang="fr-FR" sz="14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xxx</a:t>
            </a:r>
            <a:r>
              <a:rPr lang="fr-FR" sz="1400"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sociétaires présents ce soir, dont</a:t>
            </a:r>
            <a:r>
              <a:rPr lang="fr-FR" sz="1400"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4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xxx</a:t>
            </a:r>
            <a:r>
              <a:rPr lang="fr-FR" sz="1400"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sociétaires présents qui ont déjà voté par anticipation dans leur espace banque à distance ou en Caisse.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xx</a:t>
            </a:r>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sociétaires qui n’ont pas déjà voté ont reçu un carton de vote lors de l’émargement. Vous seuls pourrez voter ce soir en levant votre main avec ce carton de vote.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Les sociétaires qui ont déjà voté dans leur espace banque à distance ou en Caisse n’ont pas de carton à lever car on ne peut voter qu’une fois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hangingPunct="0"/>
            <a:r>
              <a:rPr lang="fr-FR"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Nous allons commencer nos travaux avec le rapport moral de notre caisse.</a:t>
            </a:r>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5</a:t>
            </a:fld>
            <a:endParaRPr lang="fr-FR"/>
          </a:p>
        </p:txBody>
      </p:sp>
    </p:spTree>
    <p:extLst>
      <p:ext uri="{BB962C8B-B14F-4D97-AF65-F5344CB8AC3E}">
        <p14:creationId xmlns:p14="http://schemas.microsoft.com/office/powerpoint/2010/main" val="259663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hangingPunct="0"/>
            <a:r>
              <a:rPr lang="fr-FR" sz="1200" kern="1200" dirty="0">
                <a:solidFill>
                  <a:schemeClr val="tx1"/>
                </a:solidFill>
                <a:effectLst/>
                <a:latin typeface="+mn-lt"/>
                <a:ea typeface="+mn-ea"/>
                <a:cs typeface="+mn-cs"/>
              </a:rPr>
              <a:t>Discours de M Jacky TEISSIER et Jennifer RIZZI à venir slide suivante</a:t>
            </a: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6</a:t>
            </a:fld>
            <a:endParaRPr lang="fr-FR"/>
          </a:p>
        </p:txBody>
      </p:sp>
    </p:spTree>
    <p:extLst>
      <p:ext uri="{BB962C8B-B14F-4D97-AF65-F5344CB8AC3E}">
        <p14:creationId xmlns:p14="http://schemas.microsoft.com/office/powerpoint/2010/main" val="38287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400" b="1" u="sng" kern="1200" dirty="0">
                <a:solidFill>
                  <a:schemeClr val="tx1"/>
                </a:solidFill>
                <a:effectLst/>
                <a:latin typeface="Times New Roman" panose="02020603050405020304" pitchFamily="18" charset="0"/>
                <a:ea typeface="+mn-ea"/>
                <a:cs typeface="Times New Roman" panose="02020603050405020304" pitchFamily="18" charset="0"/>
              </a:rPr>
              <a:t>M. Jacky TEISSIER </a:t>
            </a:r>
            <a:r>
              <a:rPr lang="fr-FR" sz="1400" b="1" kern="1200" dirty="0">
                <a:solidFill>
                  <a:schemeClr val="tx1"/>
                </a:solidFill>
                <a:effectLst/>
                <a:latin typeface="Times New Roman" panose="02020603050405020304" pitchFamily="18" charset="0"/>
                <a:ea typeface="+mn-ea"/>
                <a:cs typeface="Times New Roman" panose="02020603050405020304" pitchFamily="18" charset="0"/>
              </a:rPr>
              <a:t>: </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kern="1200" dirty="0">
                <a:solidFill>
                  <a:schemeClr val="tx1"/>
                </a:solidFill>
                <a:effectLst/>
                <a:latin typeface="Times New Roman" panose="02020603050405020304" pitchFamily="18" charset="0"/>
                <a:ea typeface="+mn-ea"/>
                <a:cs typeface="Times New Roman" panose="02020603050405020304" pitchFamily="18" charset="0"/>
              </a:rPr>
              <a:t>Après dix-sept années passées à la présidence du Conseil d’Administration, c’est avec une certaine émotion que je vous annonce aujourd’hui passer le relais. Lors de cette Assemblée Générale, j’ai le plaisir et la confiance de transmettre cette responsabilité à notre nouvelle Présidente Mme Jennifer RIZZI (Mme RIZZI fait partie du Conseil d’Administration depuis 2009 et occupait depuis 2017 le poste de Vice – Présidente). Elle saura, j’en suis convaincu, poursuivre et faire grandir l’action engagée au service de notre caisse et de ses sociétaires. </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b="1" u="sng" kern="1200" dirty="0">
                <a:solidFill>
                  <a:schemeClr val="tx1"/>
                </a:solidFill>
                <a:effectLst/>
                <a:latin typeface="Times New Roman" panose="02020603050405020304" pitchFamily="18" charset="0"/>
                <a:ea typeface="+mn-ea"/>
                <a:cs typeface="Times New Roman" panose="02020603050405020304" pitchFamily="18" charset="0"/>
              </a:rPr>
              <a:t>Mme Jennifer RIZZI :</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kern="1200" dirty="0">
                <a:solidFill>
                  <a:schemeClr val="tx1"/>
                </a:solidFill>
                <a:effectLst/>
                <a:latin typeface="Times New Roman" panose="02020603050405020304" pitchFamily="18" charset="0"/>
                <a:ea typeface="+mn-ea"/>
                <a:cs typeface="Times New Roman" panose="02020603050405020304" pitchFamily="18" charset="0"/>
              </a:rPr>
              <a:t>Mesdames, Messieurs,</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kern="1200" dirty="0">
                <a:solidFill>
                  <a:schemeClr val="tx1"/>
                </a:solidFill>
                <a:effectLst/>
                <a:latin typeface="Times New Roman" panose="02020603050405020304" pitchFamily="18" charset="0"/>
                <a:ea typeface="+mn-ea"/>
                <a:cs typeface="Times New Roman" panose="02020603050405020304" pitchFamily="18" charset="0"/>
              </a:rPr>
              <a:t>C’est avec une grande fierté et beaucoup d’humilité que je reprends la présidence du Conseil d’Administration. Je tiens tout d’abord à saluer et remercier chaleureusement M. Jacky TEISSIER pour ses 17 années d’engagement et le travail accompli au service de notre caisse. </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fr-FR" sz="1400" kern="1200" dirty="0">
                <a:solidFill>
                  <a:schemeClr val="tx1"/>
                </a:solidFill>
                <a:effectLst/>
                <a:latin typeface="Times New Roman" panose="02020603050405020304" pitchFamily="18" charset="0"/>
                <a:ea typeface="+mn-ea"/>
                <a:cs typeface="Times New Roman" panose="02020603050405020304" pitchFamily="18" charset="0"/>
              </a:rPr>
              <a:t>Consciente de la responsabilité qui m’est confiée, je m’inscris dans la continuité de cette action, avec la volonté de poursuivre le développement de notre caisse. Je me réjouis de pouvoir compter sur votre confiance et sur l’engagement de chacun pour écrire ensemble la suite de cette belle aventure. </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nSpc>
                <a:spcPct val="107000"/>
              </a:lnSpc>
              <a:spcAft>
                <a:spcPts val="800"/>
              </a:spcAft>
            </a:pPr>
            <a:r>
              <a:rPr lang="fr-FR" sz="1400" dirty="0">
                <a:effectLst/>
                <a:latin typeface="Times New Roman" panose="02020603050405020304" pitchFamily="18" charset="0"/>
                <a:ea typeface="Aptos"/>
                <a:cs typeface="Times New Roman" panose="02020603050405020304" pitchFamily="18" charset="0"/>
              </a:rPr>
              <a:t>Dans un environnement économique, réglementaire et sociétal en constante évolution, notre caisse démontre, une fois encore, sa solidité, sa capacité d’adaptation et, surtout, sa fidélité à ses valeurs fondatrices : proximité, responsabilité et solidarité.</a:t>
            </a:r>
          </a:p>
          <a:p>
            <a:pPr>
              <a:lnSpc>
                <a:spcPct val="107000"/>
              </a:lnSpc>
              <a:spcAft>
                <a:spcPts val="800"/>
              </a:spcAft>
            </a:pPr>
            <a:r>
              <a:rPr lang="fr-FR" sz="1400" dirty="0">
                <a:effectLst/>
                <a:latin typeface="Times New Roman" panose="02020603050405020304" pitchFamily="18" charset="0"/>
                <a:ea typeface="Aptos"/>
                <a:cs typeface="Times New Roman" panose="02020603050405020304" pitchFamily="18" charset="0"/>
              </a:rPr>
              <a:t> </a:t>
            </a:r>
          </a:p>
          <a:p>
            <a:pPr>
              <a:lnSpc>
                <a:spcPct val="107000"/>
              </a:lnSpc>
              <a:spcAft>
                <a:spcPts val="800"/>
              </a:spcAft>
            </a:pPr>
            <a:r>
              <a:rPr lang="fr-FR" sz="1400" b="1" dirty="0">
                <a:effectLst/>
                <a:latin typeface="Times New Roman" panose="02020603050405020304" pitchFamily="18" charset="0"/>
                <a:ea typeface="Aptos"/>
                <a:cs typeface="Times New Roman" panose="02020603050405020304" pitchFamily="18" charset="0"/>
              </a:rPr>
              <a:t>Une relation durable et responsable avec nos sociétaires et clients</a:t>
            </a:r>
            <a:endParaRPr lang="fr-FR" sz="1400" dirty="0">
              <a:effectLst/>
              <a:latin typeface="Times New Roman" panose="02020603050405020304" pitchFamily="18" charset="0"/>
              <a:ea typeface="Aptos"/>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Le Crédit Mutuel se distingue par une relation profondément différente avec ses clients, qui sont avant tout nos sociétaires, c’est-à-dire les copropriétaires de leur caisse.</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Cette singularité nous engage. Elle nous oblige à placer l’intérêt de nos sociétaires au cœur de toutes nos décisions. Notre politique repose ainsi sur des principes forts : écoute, proximité, transparence et accompagnement dans la durée.</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Chaque projet, chaque situation mérite une réponse adaptée. Qu’il s’agisse de financer un logement, de soutenir une entreprise, d’accompagner une transition professionnelle ou de faire face à un imprévu, nos équipes sont mobilisées pour proposer des solutions responsables et personnalisées.</a:t>
            </a:r>
          </a:p>
          <a:p>
            <a:pPr>
              <a:lnSpc>
                <a:spcPct val="107000"/>
              </a:lnSpc>
              <a:spcAft>
                <a:spcPts val="800"/>
              </a:spcAft>
            </a:pPr>
            <a:r>
              <a:rPr lang="fr-FR" sz="1400" dirty="0">
                <a:effectLst/>
                <a:latin typeface="Times New Roman" panose="02020603050405020304" pitchFamily="18" charset="0"/>
                <a:ea typeface="Aptos"/>
                <a:cs typeface="Times New Roman" panose="02020603050405020304" pitchFamily="18" charset="0"/>
              </a:rPr>
              <a:t>Bien sûr, nous continuons à investir dans le digital, parce que c’est une attente forte. Mais nous faisons un choix clair : celui de ne jamais remplacer la relation humaine. Votre caisse reste un lieu de conseil, d’écoute et de proximité.</a:t>
            </a:r>
          </a:p>
          <a:p>
            <a:pPr>
              <a:lnSpc>
                <a:spcPct val="107000"/>
              </a:lnSpc>
              <a:spcAft>
                <a:spcPts val="800"/>
              </a:spcAft>
            </a:pPr>
            <a:r>
              <a:rPr lang="fr-FR" sz="1400" dirty="0">
                <a:effectLst/>
                <a:latin typeface="Times New Roman" panose="02020603050405020304" pitchFamily="18" charset="0"/>
                <a:ea typeface="Aptos"/>
                <a:cs typeface="Times New Roman" panose="02020603050405020304" pitchFamily="18" charset="0"/>
              </a:rPr>
              <a:t>Être sociétaire, c’est une façon de garantir notre modèle et notre fonctionnement non centralisé et très réactif à votre service. Vous êtes donc coopérateurs et vous avez élus des sociétaires pour vous représenter dans deux conseils : le conseil d’administration et le conseil de surveillance.</a:t>
            </a:r>
          </a:p>
          <a:p>
            <a:pPr algn="just"/>
            <a:endParaRPr lang="fr-FR" sz="140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A32AC0F-1CCE-4541-AF54-581700FAA3B5}" type="slidenum">
              <a:rPr lang="fr-FR" smtClean="0"/>
              <a:t>7</a:t>
            </a:fld>
            <a:endParaRPr lang="fr-FR"/>
          </a:p>
        </p:txBody>
      </p:sp>
    </p:spTree>
    <p:extLst>
      <p:ext uri="{BB962C8B-B14F-4D97-AF65-F5344CB8AC3E}">
        <p14:creationId xmlns:p14="http://schemas.microsoft.com/office/powerpoint/2010/main" val="79293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400" b="1" u="sng" dirty="0">
                <a:effectLst/>
                <a:latin typeface="Times New Roman" panose="02020603050405020304" pitchFamily="18" charset="0"/>
                <a:ea typeface="Aptos"/>
                <a:cs typeface="Times New Roman" panose="02020603050405020304" pitchFamily="18" charset="0"/>
              </a:rPr>
              <a:t>Mme Jennifer RIZZI :</a:t>
            </a:r>
          </a:p>
          <a:p>
            <a:pPr>
              <a:lnSpc>
                <a:spcPct val="107000"/>
              </a:lnSpc>
              <a:spcAft>
                <a:spcPts val="800"/>
              </a:spcAft>
            </a:pPr>
            <a:endParaRPr lang="fr-FR" sz="1400" b="1" dirty="0">
              <a:effectLst/>
              <a:latin typeface="Times New Roman" panose="02020603050405020304" pitchFamily="18" charset="0"/>
              <a:ea typeface="Aptos"/>
              <a:cs typeface="Times New Roman" panose="02020603050405020304" pitchFamily="18" charset="0"/>
            </a:endParaRPr>
          </a:p>
          <a:p>
            <a:pPr>
              <a:lnSpc>
                <a:spcPct val="107000"/>
              </a:lnSpc>
              <a:spcAft>
                <a:spcPts val="800"/>
              </a:spcAft>
            </a:pPr>
            <a:r>
              <a:rPr lang="fr-FR" sz="1400" b="1" dirty="0">
                <a:effectLst/>
                <a:latin typeface="Times New Roman" panose="02020603050405020304" pitchFamily="18" charset="0"/>
                <a:ea typeface="Aptos"/>
                <a:cs typeface="Times New Roman" panose="02020603050405020304" pitchFamily="18" charset="0"/>
              </a:rPr>
              <a:t>Le rôle fondamental des élus : engagement, formation et réunions</a:t>
            </a:r>
          </a:p>
          <a:p>
            <a:pPr>
              <a:lnSpc>
                <a:spcPct val="107000"/>
              </a:lnSpc>
              <a:spcAft>
                <a:spcPts val="800"/>
              </a:spcAft>
            </a:pPr>
            <a:endParaRPr lang="fr-FR" sz="1400" dirty="0">
              <a:effectLst/>
              <a:latin typeface="Times New Roman" panose="02020603050405020304" pitchFamily="18" charset="0"/>
              <a:ea typeface="Aptos"/>
              <a:cs typeface="Times New Roman" panose="02020603050405020304" pitchFamily="18" charset="0"/>
            </a:endParaRP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Je veux commencer par remercier très sincèrement nos élus. Notre modèle repose avant tout sur l’engagement de ses élus. Bénévoles, disponibles et profondément attachés à leur caisse, ils assurent un lien direct et permanent avec les sociétaires. Leur rôle est essentiel : ils participent aux décisions stratégiques, veillent au respect de nos valeurs mutualistes et contribuent à orienter notre caisse au plus près des besoins locaux.</a:t>
            </a:r>
          </a:p>
          <a:p>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Cet engagement s’accompagne d’un effort constant de formation. Dans un environnement bancaire en évolution rapide, il est indispensable que nos administrateurs renforcent régulièrement leurs compétences, qu’il s’agisse de réglementation, de gestion des risques ou de compréhension des enjeux économiques et sociétaux. Cette montée en compétence garantit une gouvernance éclairée et responsable.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0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B23E4-84D8-4407-B991-CB236FA8A1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88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IENVEN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6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ROXIMIT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99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1_LA PROXIMITÉ">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08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ASSEMBLÉE GÉNÉR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01B78-7835-81C3-6CDB-115E60374A8B}"/>
              </a:ext>
            </a:extLst>
          </p:cNvPr>
          <p:cNvSpPr>
            <a:spLocks noGrp="1"/>
          </p:cNvSpPr>
          <p:nvPr>
            <p:ph type="ctrTitle"/>
          </p:nvPr>
        </p:nvSpPr>
        <p:spPr>
          <a:xfrm>
            <a:off x="5185939" y="2938451"/>
            <a:ext cx="5173116" cy="1695472"/>
          </a:xfrm>
        </p:spPr>
        <p:txBody>
          <a:bodyPr anchor="t">
            <a:noAutofit/>
          </a:bodyPr>
          <a:lstStyle>
            <a:lvl1pPr algn="l">
              <a:defRPr sz="5400" b="1" i="0" spc="0">
                <a:solidFill>
                  <a:srgbClr val="0D4194"/>
                </a:solidFill>
                <a:latin typeface="Arial" panose="020B060402020202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42313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2A596681-174B-3A52-F20C-BD5151BB4C32}"/>
              </a:ext>
            </a:extLst>
          </p:cNvPr>
          <p:cNvSpPr>
            <a:spLocks noGrp="1"/>
          </p:cNvSpPr>
          <p:nvPr>
            <p:ph type="body" sz="quarter" idx="10" hasCustomPrompt="1"/>
          </p:nvPr>
        </p:nvSpPr>
        <p:spPr>
          <a:xfrm rot="21011575">
            <a:off x="1865066" y="1840324"/>
            <a:ext cx="4476750" cy="1009753"/>
          </a:xfrm>
        </p:spPr>
        <p:txBody>
          <a:bodyPr/>
          <a:lstStyle>
            <a:lvl1pPr marL="0" indent="0">
              <a:buNone/>
              <a:defRPr sz="6000" b="1">
                <a:latin typeface=""/>
              </a:defRPr>
            </a:lvl1pPr>
          </a:lstStyle>
          <a:p>
            <a:pPr lvl="0"/>
            <a:r>
              <a:rPr lang="fr-FR" dirty="0"/>
              <a:t>Rapport</a:t>
            </a:r>
          </a:p>
        </p:txBody>
      </p:sp>
      <p:sp>
        <p:nvSpPr>
          <p:cNvPr id="22" name="Espace réservé du texte 20">
            <a:extLst>
              <a:ext uri="{FF2B5EF4-FFF2-40B4-BE49-F238E27FC236}">
                <a16:creationId xmlns:a16="http://schemas.microsoft.com/office/drawing/2014/main" id="{39FC2BF3-BE1E-4968-E273-D73E98D5DF15}"/>
              </a:ext>
            </a:extLst>
          </p:cNvPr>
          <p:cNvSpPr>
            <a:spLocks noGrp="1"/>
          </p:cNvSpPr>
          <p:nvPr>
            <p:ph type="body" sz="quarter" idx="11" hasCustomPrompt="1"/>
          </p:nvPr>
        </p:nvSpPr>
        <p:spPr>
          <a:xfrm>
            <a:off x="2401958" y="3117087"/>
            <a:ext cx="4476750" cy="843117"/>
          </a:xfrm>
        </p:spPr>
        <p:txBody>
          <a:bodyPr/>
          <a:lstStyle>
            <a:lvl1pPr marL="0" indent="0">
              <a:buNone/>
              <a:defRPr sz="6000" b="1">
                <a:solidFill>
                  <a:srgbClr val="E84262"/>
                </a:solidFill>
                <a:latin typeface="Arial" panose="020B0604020202020204" pitchFamily="34" charset="0"/>
                <a:cs typeface="Arial" panose="020B0604020202020204" pitchFamily="34" charset="0"/>
              </a:defRPr>
            </a:lvl1pPr>
          </a:lstStyle>
          <a:p>
            <a:pPr lvl="0"/>
            <a:r>
              <a:rPr lang="fr-FR" dirty="0"/>
              <a:t>D’ACTIVITÉ</a:t>
            </a:r>
          </a:p>
        </p:txBody>
      </p:sp>
      <p:sp>
        <p:nvSpPr>
          <p:cNvPr id="24" name="Espace réservé du texte 23">
            <a:extLst>
              <a:ext uri="{FF2B5EF4-FFF2-40B4-BE49-F238E27FC236}">
                <a16:creationId xmlns:a16="http://schemas.microsoft.com/office/drawing/2014/main" id="{7D9FCED5-B73B-7780-9FE2-DD2D8151AA38}"/>
              </a:ext>
            </a:extLst>
          </p:cNvPr>
          <p:cNvSpPr>
            <a:spLocks noGrp="1"/>
          </p:cNvSpPr>
          <p:nvPr>
            <p:ph type="body" sz="quarter" idx="12" hasCustomPrompt="1"/>
          </p:nvPr>
        </p:nvSpPr>
        <p:spPr>
          <a:xfrm>
            <a:off x="2401958" y="4109214"/>
            <a:ext cx="2303463" cy="474662"/>
          </a:xfrm>
        </p:spPr>
        <p:txBody>
          <a:bodyPr>
            <a:normAutofit/>
          </a:bodyPr>
          <a:lstStyle>
            <a:lvl1pPr marL="0" indent="0">
              <a:buNone/>
              <a:defRPr sz="1400"/>
            </a:lvl1pPr>
          </a:lstStyle>
          <a:p>
            <a:pPr lvl="0"/>
            <a:r>
              <a:rPr lang="fr-FR" dirty="0"/>
              <a:t>TEXTE ICI</a:t>
            </a:r>
          </a:p>
        </p:txBody>
      </p:sp>
    </p:spTree>
    <p:extLst>
      <p:ext uri="{BB962C8B-B14F-4D97-AF65-F5344CB8AC3E}">
        <p14:creationId xmlns:p14="http://schemas.microsoft.com/office/powerpoint/2010/main" val="80078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1_TITRE +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E4E3B-C23D-97EE-88AE-BC84CAB6834C}"/>
              </a:ext>
            </a:extLst>
          </p:cNvPr>
          <p:cNvSpPr>
            <a:spLocks noGrp="1"/>
          </p:cNvSpPr>
          <p:nvPr>
            <p:ph type="ctrTitle"/>
          </p:nvPr>
        </p:nvSpPr>
        <p:spPr>
          <a:xfrm>
            <a:off x="3112202" y="183940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15" name="Espace réservé du texte 9">
            <a:extLst>
              <a:ext uri="{FF2B5EF4-FFF2-40B4-BE49-F238E27FC236}">
                <a16:creationId xmlns:a16="http://schemas.microsoft.com/office/drawing/2014/main" id="{5F32665D-7E15-4954-24F4-D02843EF8629}"/>
              </a:ext>
            </a:extLst>
          </p:cNvPr>
          <p:cNvSpPr>
            <a:spLocks noGrp="1"/>
          </p:cNvSpPr>
          <p:nvPr>
            <p:ph type="body" sz="quarter" idx="11"/>
          </p:nvPr>
        </p:nvSpPr>
        <p:spPr>
          <a:xfrm>
            <a:off x="3112202" y="342900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29844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2_TITRE + TEX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85449E0-09E7-D9AB-E532-39912E79BB52}"/>
              </a:ext>
            </a:extLst>
          </p:cNvPr>
          <p:cNvSpPr>
            <a:spLocks noGrp="1"/>
          </p:cNvSpPr>
          <p:nvPr>
            <p:ph type="ctrTitle"/>
          </p:nvPr>
        </p:nvSpPr>
        <p:spPr>
          <a:xfrm>
            <a:off x="3009332" y="1177145"/>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3853EB8C-2AC7-01F0-9F8B-3D8D582EB08F}"/>
              </a:ext>
            </a:extLst>
          </p:cNvPr>
          <p:cNvSpPr>
            <a:spLocks noGrp="1"/>
          </p:cNvSpPr>
          <p:nvPr>
            <p:ph type="body" sz="quarter" idx="11"/>
          </p:nvPr>
        </p:nvSpPr>
        <p:spPr>
          <a:xfrm>
            <a:off x="3009332" y="2766739"/>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90201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3_TITRE + TEXT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2C8228A-4575-1D1F-A4E8-44E75C18AAC4}"/>
              </a:ext>
            </a:extLst>
          </p:cNvPr>
          <p:cNvSpPr>
            <a:spLocks noGrp="1"/>
          </p:cNvSpPr>
          <p:nvPr>
            <p:ph type="ctrTitle"/>
          </p:nvPr>
        </p:nvSpPr>
        <p:spPr>
          <a:xfrm>
            <a:off x="2917892" y="1759396"/>
            <a:ext cx="5967595" cy="1324521"/>
          </a:xfrm>
        </p:spPr>
        <p:txBody>
          <a:bodyPr anchor="t">
            <a:noAutofit/>
          </a:bodyPr>
          <a:lstStyle>
            <a:lvl1pPr algn="l">
              <a:defRPr sz="4600" b="1" i="0" spc="0">
                <a:solidFill>
                  <a:srgbClr val="0D4194"/>
                </a:solidFill>
                <a:latin typeface="Arial" panose="020B0604020202020204" pitchFamily="34" charset="0"/>
                <a:cs typeface="Arial" panose="020B0604020202020204" pitchFamily="34" charset="0"/>
              </a:defRPr>
            </a:lvl1pPr>
          </a:lstStyle>
          <a:p>
            <a:endParaRPr lang="fr-FR" dirty="0"/>
          </a:p>
        </p:txBody>
      </p:sp>
      <p:sp>
        <p:nvSpPr>
          <p:cNvPr id="4" name="Espace réservé du texte 9">
            <a:extLst>
              <a:ext uri="{FF2B5EF4-FFF2-40B4-BE49-F238E27FC236}">
                <a16:creationId xmlns:a16="http://schemas.microsoft.com/office/drawing/2014/main" id="{2C89C1E5-718F-AF7E-E6D8-B26883D5BE61}"/>
              </a:ext>
            </a:extLst>
          </p:cNvPr>
          <p:cNvSpPr>
            <a:spLocks noGrp="1"/>
          </p:cNvSpPr>
          <p:nvPr>
            <p:ph type="body" sz="quarter" idx="11"/>
          </p:nvPr>
        </p:nvSpPr>
        <p:spPr>
          <a:xfrm>
            <a:off x="2917892" y="3348990"/>
            <a:ext cx="7451379" cy="1324521"/>
          </a:xfrm>
        </p:spPr>
        <p:txBody>
          <a:bodyPr>
            <a:noAutofit/>
          </a:bodyPr>
          <a:lstStyle>
            <a:lvl1pPr marL="0" indent="0">
              <a:buNone/>
              <a:defRPr sz="1500" b="1">
                <a:solidFill>
                  <a:srgbClr val="0D4194"/>
                </a:solidFill>
                <a:latin typeface="Arial" panose="020B0604020202020204" pitchFamily="34" charset="0"/>
                <a:cs typeface="Arial" panose="020B0604020202020204" pitchFamily="34" charset="0"/>
              </a:defRPr>
            </a:lvl1pPr>
          </a:lstStyle>
          <a:p>
            <a:pPr lvl="0"/>
            <a:endParaRPr lang="fr-FR" dirty="0"/>
          </a:p>
        </p:txBody>
      </p:sp>
    </p:spTree>
    <p:extLst>
      <p:ext uri="{BB962C8B-B14F-4D97-AF65-F5344CB8AC3E}">
        <p14:creationId xmlns:p14="http://schemas.microsoft.com/office/powerpoint/2010/main" val="408030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4_TEXTES_COLON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6312002-E75C-3499-8CC0-A1E8E4BE2CEF}"/>
              </a:ext>
            </a:extLst>
          </p:cNvPr>
          <p:cNvSpPr>
            <a:spLocks noGrp="1"/>
          </p:cNvSpPr>
          <p:nvPr>
            <p:ph type="body" sz="quarter" idx="10" hasCustomPrompt="1"/>
          </p:nvPr>
        </p:nvSpPr>
        <p:spPr>
          <a:xfrm>
            <a:off x="1004528" y="1761126"/>
            <a:ext cx="2801353" cy="4108334"/>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1</a:t>
            </a:r>
          </a:p>
        </p:txBody>
      </p:sp>
      <p:sp>
        <p:nvSpPr>
          <p:cNvPr id="14" name="Espace réservé du texte 6">
            <a:extLst>
              <a:ext uri="{FF2B5EF4-FFF2-40B4-BE49-F238E27FC236}">
                <a16:creationId xmlns:a16="http://schemas.microsoft.com/office/drawing/2014/main" id="{4352D664-8080-66C8-CB9F-6627B82ABABB}"/>
              </a:ext>
            </a:extLst>
          </p:cNvPr>
          <p:cNvSpPr>
            <a:spLocks noGrp="1"/>
          </p:cNvSpPr>
          <p:nvPr>
            <p:ph type="body" sz="quarter" idx="12" hasCustomPrompt="1"/>
          </p:nvPr>
        </p:nvSpPr>
        <p:spPr>
          <a:xfrm>
            <a:off x="4479112" y="1761124"/>
            <a:ext cx="2801353" cy="410833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2</a:t>
            </a:r>
          </a:p>
          <a:p>
            <a:endParaRPr lang="fr-FR" dirty="0">
              <a:solidFill>
                <a:srgbClr val="0D4194"/>
              </a:solidFill>
              <a:latin typeface="Arial" panose="020B0604020202020204" pitchFamily="34" charset="0"/>
              <a:cs typeface="Arial" panose="020B0604020202020204" pitchFamily="34" charset="0"/>
            </a:endParaRPr>
          </a:p>
        </p:txBody>
      </p:sp>
      <p:sp>
        <p:nvSpPr>
          <p:cNvPr id="15" name="Espace réservé du texte 6">
            <a:extLst>
              <a:ext uri="{FF2B5EF4-FFF2-40B4-BE49-F238E27FC236}">
                <a16:creationId xmlns:a16="http://schemas.microsoft.com/office/drawing/2014/main" id="{9B6A9968-D444-C988-1044-7DA85CF0EAC9}"/>
              </a:ext>
            </a:extLst>
          </p:cNvPr>
          <p:cNvSpPr>
            <a:spLocks noGrp="1"/>
          </p:cNvSpPr>
          <p:nvPr>
            <p:ph type="body" sz="quarter" idx="13" hasCustomPrompt="1"/>
          </p:nvPr>
        </p:nvSpPr>
        <p:spPr>
          <a:xfrm>
            <a:off x="8140830" y="1771294"/>
            <a:ext cx="2801353" cy="4098165"/>
          </a:xfrm>
        </p:spPr>
        <p:txBody>
          <a:bodyPr>
            <a:normAutofit/>
          </a:bodyPr>
          <a:lstStyle>
            <a:lvl1pPr marL="0" indent="0">
              <a:buNone/>
              <a:defRPr sz="1200"/>
            </a:lvl1pPr>
          </a:lstStyle>
          <a:p>
            <a:r>
              <a:rPr lang="fr-FR" dirty="0">
                <a:solidFill>
                  <a:srgbClr val="0D4194"/>
                </a:solidFill>
                <a:latin typeface="Arial" panose="020B0604020202020204" pitchFamily="34" charset="0"/>
                <a:cs typeface="Arial" panose="020B0604020202020204" pitchFamily="34" charset="0"/>
              </a:rPr>
              <a:t>TEXTE 3</a:t>
            </a:r>
          </a:p>
          <a:p>
            <a:endParaRPr lang="fr-FR" dirty="0">
              <a:solidFill>
                <a:srgbClr val="0D4194"/>
              </a:solidFill>
              <a:latin typeface="Arial" panose="020B0604020202020204" pitchFamily="34" charset="0"/>
              <a:cs typeface="Arial" panose="020B0604020202020204" pitchFamily="34" charset="0"/>
            </a:endParaRPr>
          </a:p>
          <a:p>
            <a:endParaRPr lang="fr-FR" dirty="0">
              <a:solidFill>
                <a:srgbClr val="0D4194"/>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4D04628A-97AA-CFAC-BA13-927A6AA847C9}"/>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856672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5_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258109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6_TITRE_SANS_F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9344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OUS SOCIETAI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9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7_TABLEAU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DC86D04C-0C35-9556-B510-93D27D10D7E4}"/>
              </a:ext>
            </a:extLst>
          </p:cNvPr>
          <p:cNvSpPr>
            <a:spLocks noGrp="1"/>
          </p:cNvSpPr>
          <p:nvPr>
            <p:ph type="body" sz="quarter" idx="15" hasCustomPrompt="1"/>
          </p:nvPr>
        </p:nvSpPr>
        <p:spPr>
          <a:xfrm>
            <a:off x="1701800" y="2075328"/>
            <a:ext cx="2552700" cy="307975"/>
          </a:xfrm>
        </p:spPr>
        <p:txBody>
          <a:bodyPr>
            <a:noAutofit/>
          </a:bodyPr>
          <a:lstStyle>
            <a:lvl1pPr marL="0" indent="0">
              <a:buNone/>
              <a:defRPr sz="1400"/>
            </a:lvl1pPr>
          </a:lstStyle>
          <a:p>
            <a:pPr lvl="0"/>
            <a:r>
              <a:rPr lang="fr-FR" dirty="0"/>
              <a:t>Texte </a:t>
            </a:r>
          </a:p>
        </p:txBody>
      </p:sp>
      <p:sp>
        <p:nvSpPr>
          <p:cNvPr id="9" name="Espace réservé du texte 7">
            <a:extLst>
              <a:ext uri="{FF2B5EF4-FFF2-40B4-BE49-F238E27FC236}">
                <a16:creationId xmlns:a16="http://schemas.microsoft.com/office/drawing/2014/main" id="{D291215F-F83E-B819-075F-920ECF909740}"/>
              </a:ext>
            </a:extLst>
          </p:cNvPr>
          <p:cNvSpPr>
            <a:spLocks noGrp="1"/>
          </p:cNvSpPr>
          <p:nvPr>
            <p:ph type="body" sz="quarter" idx="16" hasCustomPrompt="1"/>
          </p:nvPr>
        </p:nvSpPr>
        <p:spPr>
          <a:xfrm>
            <a:off x="1701800" y="2675169"/>
            <a:ext cx="2552700" cy="307975"/>
          </a:xfrm>
        </p:spPr>
        <p:txBody>
          <a:bodyPr>
            <a:noAutofit/>
          </a:bodyPr>
          <a:lstStyle>
            <a:lvl1pPr marL="0" indent="0">
              <a:buNone/>
              <a:defRPr sz="1400"/>
            </a:lvl1pPr>
          </a:lstStyle>
          <a:p>
            <a:pPr lvl="0"/>
            <a:r>
              <a:rPr lang="fr-FR" dirty="0"/>
              <a:t>Texte </a:t>
            </a:r>
          </a:p>
        </p:txBody>
      </p:sp>
      <p:sp>
        <p:nvSpPr>
          <p:cNvPr id="10" name="Espace réservé du texte 7">
            <a:extLst>
              <a:ext uri="{FF2B5EF4-FFF2-40B4-BE49-F238E27FC236}">
                <a16:creationId xmlns:a16="http://schemas.microsoft.com/office/drawing/2014/main" id="{BD9269A5-8F24-E053-5EB8-D1E496BCA89A}"/>
              </a:ext>
            </a:extLst>
          </p:cNvPr>
          <p:cNvSpPr>
            <a:spLocks noGrp="1"/>
          </p:cNvSpPr>
          <p:nvPr>
            <p:ph type="body" sz="quarter" idx="17" hasCustomPrompt="1"/>
          </p:nvPr>
        </p:nvSpPr>
        <p:spPr>
          <a:xfrm>
            <a:off x="1701800" y="3267040"/>
            <a:ext cx="2552700" cy="307975"/>
          </a:xfrm>
        </p:spPr>
        <p:txBody>
          <a:bodyPr>
            <a:noAutofit/>
          </a:bodyPr>
          <a:lstStyle>
            <a:lvl1pPr marL="0" indent="0">
              <a:buNone/>
              <a:defRPr sz="1400"/>
            </a:lvl1pPr>
          </a:lstStyle>
          <a:p>
            <a:pPr lvl="0"/>
            <a:r>
              <a:rPr lang="fr-FR" dirty="0"/>
              <a:t>Texte </a:t>
            </a:r>
          </a:p>
        </p:txBody>
      </p:sp>
      <p:sp>
        <p:nvSpPr>
          <p:cNvPr id="11" name="Espace réservé du texte 7">
            <a:extLst>
              <a:ext uri="{FF2B5EF4-FFF2-40B4-BE49-F238E27FC236}">
                <a16:creationId xmlns:a16="http://schemas.microsoft.com/office/drawing/2014/main" id="{E72A1C3C-99BF-C2BC-A4B4-DDA25A331157}"/>
              </a:ext>
            </a:extLst>
          </p:cNvPr>
          <p:cNvSpPr>
            <a:spLocks noGrp="1"/>
          </p:cNvSpPr>
          <p:nvPr>
            <p:ph type="body" sz="quarter" idx="18" hasCustomPrompt="1"/>
          </p:nvPr>
        </p:nvSpPr>
        <p:spPr>
          <a:xfrm>
            <a:off x="1701800" y="3840252"/>
            <a:ext cx="2552700" cy="307975"/>
          </a:xfrm>
        </p:spPr>
        <p:txBody>
          <a:bodyPr>
            <a:noAutofit/>
          </a:bodyPr>
          <a:lstStyle>
            <a:lvl1pPr marL="0" indent="0">
              <a:buNone/>
              <a:defRPr sz="1400"/>
            </a:lvl1pPr>
          </a:lstStyle>
          <a:p>
            <a:pPr lvl="0"/>
            <a:r>
              <a:rPr lang="fr-FR" dirty="0"/>
              <a:t>Texte </a:t>
            </a:r>
          </a:p>
        </p:txBody>
      </p:sp>
      <p:sp>
        <p:nvSpPr>
          <p:cNvPr id="12" name="Espace réservé du texte 7">
            <a:extLst>
              <a:ext uri="{FF2B5EF4-FFF2-40B4-BE49-F238E27FC236}">
                <a16:creationId xmlns:a16="http://schemas.microsoft.com/office/drawing/2014/main" id="{39EDB4FF-6D16-8B47-6C16-1600A6B47A4C}"/>
              </a:ext>
            </a:extLst>
          </p:cNvPr>
          <p:cNvSpPr>
            <a:spLocks noGrp="1"/>
          </p:cNvSpPr>
          <p:nvPr>
            <p:ph type="body" sz="quarter" idx="19" hasCustomPrompt="1"/>
          </p:nvPr>
        </p:nvSpPr>
        <p:spPr>
          <a:xfrm>
            <a:off x="1701800" y="4450781"/>
            <a:ext cx="2552700" cy="307975"/>
          </a:xfrm>
        </p:spPr>
        <p:txBody>
          <a:bodyPr>
            <a:noAutofit/>
          </a:bodyPr>
          <a:lstStyle>
            <a:lvl1pPr marL="0" indent="0">
              <a:buNone/>
              <a:defRPr sz="1400"/>
            </a:lvl1pPr>
          </a:lstStyle>
          <a:p>
            <a:pPr lvl="0"/>
            <a:r>
              <a:rPr lang="fr-FR" dirty="0"/>
              <a:t>Texte </a:t>
            </a:r>
          </a:p>
        </p:txBody>
      </p:sp>
      <p:sp>
        <p:nvSpPr>
          <p:cNvPr id="13" name="Espace réservé du texte 7">
            <a:extLst>
              <a:ext uri="{FF2B5EF4-FFF2-40B4-BE49-F238E27FC236}">
                <a16:creationId xmlns:a16="http://schemas.microsoft.com/office/drawing/2014/main" id="{EC0C4074-765E-9AF4-A30F-ECC74631EBCC}"/>
              </a:ext>
            </a:extLst>
          </p:cNvPr>
          <p:cNvSpPr>
            <a:spLocks noGrp="1"/>
          </p:cNvSpPr>
          <p:nvPr>
            <p:ph type="body" sz="quarter" idx="20" hasCustomPrompt="1"/>
          </p:nvPr>
        </p:nvSpPr>
        <p:spPr>
          <a:xfrm>
            <a:off x="1701800" y="5041604"/>
            <a:ext cx="2552700" cy="307975"/>
          </a:xfrm>
        </p:spPr>
        <p:txBody>
          <a:bodyPr>
            <a:noAutofit/>
          </a:bodyPr>
          <a:lstStyle>
            <a:lvl1pPr marL="0" indent="0">
              <a:buNone/>
              <a:defRPr sz="1400"/>
            </a:lvl1pPr>
          </a:lstStyle>
          <a:p>
            <a:pPr lvl="0"/>
            <a:r>
              <a:rPr lang="fr-FR" dirty="0"/>
              <a:t>Texte </a:t>
            </a:r>
          </a:p>
        </p:txBody>
      </p:sp>
      <p:sp>
        <p:nvSpPr>
          <p:cNvPr id="14" name="Espace réservé du texte 7">
            <a:extLst>
              <a:ext uri="{FF2B5EF4-FFF2-40B4-BE49-F238E27FC236}">
                <a16:creationId xmlns:a16="http://schemas.microsoft.com/office/drawing/2014/main" id="{3B71AD3D-778B-1A7A-2EB9-792997EEF8C6}"/>
              </a:ext>
            </a:extLst>
          </p:cNvPr>
          <p:cNvSpPr>
            <a:spLocks noGrp="1"/>
          </p:cNvSpPr>
          <p:nvPr>
            <p:ph type="body" sz="quarter" idx="21" hasCustomPrompt="1"/>
          </p:nvPr>
        </p:nvSpPr>
        <p:spPr>
          <a:xfrm>
            <a:off x="4985302" y="2049723"/>
            <a:ext cx="1614674" cy="307975"/>
          </a:xfrm>
        </p:spPr>
        <p:txBody>
          <a:bodyPr>
            <a:noAutofit/>
          </a:bodyPr>
          <a:lstStyle>
            <a:lvl1pPr marL="0" indent="0">
              <a:buNone/>
              <a:defRPr sz="1400"/>
            </a:lvl1pPr>
          </a:lstStyle>
          <a:p>
            <a:pPr lvl="0"/>
            <a:r>
              <a:rPr lang="fr-FR" dirty="0"/>
              <a:t>Texte </a:t>
            </a:r>
          </a:p>
        </p:txBody>
      </p:sp>
      <p:sp>
        <p:nvSpPr>
          <p:cNvPr id="15" name="Espace réservé du texte 7">
            <a:extLst>
              <a:ext uri="{FF2B5EF4-FFF2-40B4-BE49-F238E27FC236}">
                <a16:creationId xmlns:a16="http://schemas.microsoft.com/office/drawing/2014/main" id="{483707D9-E81B-4B73-16F1-54F003052ABD}"/>
              </a:ext>
            </a:extLst>
          </p:cNvPr>
          <p:cNvSpPr>
            <a:spLocks noGrp="1"/>
          </p:cNvSpPr>
          <p:nvPr>
            <p:ph type="body" sz="quarter" idx="22" hasCustomPrompt="1"/>
          </p:nvPr>
        </p:nvSpPr>
        <p:spPr>
          <a:xfrm>
            <a:off x="4985302" y="2652796"/>
            <a:ext cx="1614674" cy="307975"/>
          </a:xfrm>
        </p:spPr>
        <p:txBody>
          <a:bodyPr>
            <a:noAutofit/>
          </a:bodyPr>
          <a:lstStyle>
            <a:lvl1pPr marL="0" indent="0">
              <a:buNone/>
              <a:defRPr sz="1400"/>
            </a:lvl1pPr>
          </a:lstStyle>
          <a:p>
            <a:pPr lvl="0"/>
            <a:r>
              <a:rPr lang="fr-FR" dirty="0"/>
              <a:t>Texte </a:t>
            </a:r>
          </a:p>
        </p:txBody>
      </p:sp>
      <p:sp>
        <p:nvSpPr>
          <p:cNvPr id="16" name="Espace réservé du texte 7">
            <a:extLst>
              <a:ext uri="{FF2B5EF4-FFF2-40B4-BE49-F238E27FC236}">
                <a16:creationId xmlns:a16="http://schemas.microsoft.com/office/drawing/2014/main" id="{C459575F-40C3-B2B9-7B28-5100D7C0934B}"/>
              </a:ext>
            </a:extLst>
          </p:cNvPr>
          <p:cNvSpPr>
            <a:spLocks noGrp="1"/>
          </p:cNvSpPr>
          <p:nvPr>
            <p:ph type="body" sz="quarter" idx="23" hasCustomPrompt="1"/>
          </p:nvPr>
        </p:nvSpPr>
        <p:spPr>
          <a:xfrm>
            <a:off x="4985302" y="3255869"/>
            <a:ext cx="1614674" cy="307975"/>
          </a:xfrm>
        </p:spPr>
        <p:txBody>
          <a:bodyPr>
            <a:noAutofit/>
          </a:bodyPr>
          <a:lstStyle>
            <a:lvl1pPr marL="0" indent="0">
              <a:buNone/>
              <a:defRPr sz="1400"/>
            </a:lvl1pPr>
          </a:lstStyle>
          <a:p>
            <a:pPr lvl="0"/>
            <a:r>
              <a:rPr lang="fr-FR" dirty="0"/>
              <a:t>Texte </a:t>
            </a:r>
          </a:p>
        </p:txBody>
      </p:sp>
      <p:sp>
        <p:nvSpPr>
          <p:cNvPr id="17" name="Espace réservé du texte 7">
            <a:extLst>
              <a:ext uri="{FF2B5EF4-FFF2-40B4-BE49-F238E27FC236}">
                <a16:creationId xmlns:a16="http://schemas.microsoft.com/office/drawing/2014/main" id="{01E3AA0F-8675-EAC1-4102-08202F7263A3}"/>
              </a:ext>
            </a:extLst>
          </p:cNvPr>
          <p:cNvSpPr>
            <a:spLocks noGrp="1"/>
          </p:cNvSpPr>
          <p:nvPr>
            <p:ph type="body" sz="quarter" idx="24" hasCustomPrompt="1"/>
          </p:nvPr>
        </p:nvSpPr>
        <p:spPr>
          <a:xfrm>
            <a:off x="4985302" y="3836567"/>
            <a:ext cx="1614674" cy="307975"/>
          </a:xfrm>
        </p:spPr>
        <p:txBody>
          <a:bodyPr>
            <a:noAutofit/>
          </a:bodyPr>
          <a:lstStyle>
            <a:lvl1pPr marL="0" indent="0">
              <a:buNone/>
              <a:defRPr sz="1400"/>
            </a:lvl1pPr>
          </a:lstStyle>
          <a:p>
            <a:pPr lvl="0"/>
            <a:r>
              <a:rPr lang="fr-FR" dirty="0"/>
              <a:t>Texte </a:t>
            </a:r>
          </a:p>
        </p:txBody>
      </p:sp>
      <p:sp>
        <p:nvSpPr>
          <p:cNvPr id="18" name="Espace réservé du texte 7">
            <a:extLst>
              <a:ext uri="{FF2B5EF4-FFF2-40B4-BE49-F238E27FC236}">
                <a16:creationId xmlns:a16="http://schemas.microsoft.com/office/drawing/2014/main" id="{EE6599FD-CF79-A85F-7AD3-21F0A9F928CA}"/>
              </a:ext>
            </a:extLst>
          </p:cNvPr>
          <p:cNvSpPr>
            <a:spLocks noGrp="1"/>
          </p:cNvSpPr>
          <p:nvPr>
            <p:ph type="body" sz="quarter" idx="25" hasCustomPrompt="1"/>
          </p:nvPr>
        </p:nvSpPr>
        <p:spPr>
          <a:xfrm>
            <a:off x="4985302" y="4436351"/>
            <a:ext cx="1614674" cy="307975"/>
          </a:xfrm>
        </p:spPr>
        <p:txBody>
          <a:bodyPr>
            <a:noAutofit/>
          </a:bodyPr>
          <a:lstStyle>
            <a:lvl1pPr marL="0" indent="0">
              <a:buNone/>
              <a:defRPr sz="1400"/>
            </a:lvl1pPr>
          </a:lstStyle>
          <a:p>
            <a:pPr lvl="0"/>
            <a:r>
              <a:rPr lang="fr-FR" dirty="0"/>
              <a:t>Texte </a:t>
            </a:r>
          </a:p>
        </p:txBody>
      </p:sp>
      <p:sp>
        <p:nvSpPr>
          <p:cNvPr id="19" name="Espace réservé du texte 7">
            <a:extLst>
              <a:ext uri="{FF2B5EF4-FFF2-40B4-BE49-F238E27FC236}">
                <a16:creationId xmlns:a16="http://schemas.microsoft.com/office/drawing/2014/main" id="{F230BDE1-E9B1-B591-F1F5-9037E0837095}"/>
              </a:ext>
            </a:extLst>
          </p:cNvPr>
          <p:cNvSpPr>
            <a:spLocks noGrp="1"/>
          </p:cNvSpPr>
          <p:nvPr>
            <p:ph type="body" sz="quarter" idx="26" hasCustomPrompt="1"/>
          </p:nvPr>
        </p:nvSpPr>
        <p:spPr>
          <a:xfrm>
            <a:off x="4985302" y="5039424"/>
            <a:ext cx="1614674" cy="307975"/>
          </a:xfrm>
        </p:spPr>
        <p:txBody>
          <a:bodyPr>
            <a:noAutofit/>
          </a:bodyPr>
          <a:lstStyle>
            <a:lvl1pPr marL="0" indent="0">
              <a:buNone/>
              <a:defRPr sz="1400"/>
            </a:lvl1pPr>
          </a:lstStyle>
          <a:p>
            <a:pPr lvl="0"/>
            <a:r>
              <a:rPr lang="fr-FR" dirty="0"/>
              <a:t>Texte </a:t>
            </a:r>
          </a:p>
        </p:txBody>
      </p:sp>
      <p:sp>
        <p:nvSpPr>
          <p:cNvPr id="20" name="Espace réservé du texte 7">
            <a:extLst>
              <a:ext uri="{FF2B5EF4-FFF2-40B4-BE49-F238E27FC236}">
                <a16:creationId xmlns:a16="http://schemas.microsoft.com/office/drawing/2014/main" id="{4F394578-0FAB-C06D-1A04-07CE455DB5BB}"/>
              </a:ext>
            </a:extLst>
          </p:cNvPr>
          <p:cNvSpPr>
            <a:spLocks noGrp="1"/>
          </p:cNvSpPr>
          <p:nvPr>
            <p:ph type="body" sz="quarter" idx="27" hasCustomPrompt="1"/>
          </p:nvPr>
        </p:nvSpPr>
        <p:spPr>
          <a:xfrm>
            <a:off x="7346394" y="2050363"/>
            <a:ext cx="1614674" cy="307975"/>
          </a:xfrm>
        </p:spPr>
        <p:txBody>
          <a:bodyPr>
            <a:noAutofit/>
          </a:bodyPr>
          <a:lstStyle>
            <a:lvl1pPr marL="0" indent="0">
              <a:buNone/>
              <a:defRPr sz="1400"/>
            </a:lvl1pPr>
          </a:lstStyle>
          <a:p>
            <a:pPr lvl="0"/>
            <a:r>
              <a:rPr lang="fr-FR" dirty="0"/>
              <a:t>Texte </a:t>
            </a:r>
          </a:p>
        </p:txBody>
      </p:sp>
      <p:sp>
        <p:nvSpPr>
          <p:cNvPr id="21" name="Espace réservé du texte 7">
            <a:extLst>
              <a:ext uri="{FF2B5EF4-FFF2-40B4-BE49-F238E27FC236}">
                <a16:creationId xmlns:a16="http://schemas.microsoft.com/office/drawing/2014/main" id="{A3079B8F-B70B-ED22-CF54-8A715A83629F}"/>
              </a:ext>
            </a:extLst>
          </p:cNvPr>
          <p:cNvSpPr>
            <a:spLocks noGrp="1"/>
          </p:cNvSpPr>
          <p:nvPr>
            <p:ph type="body" sz="quarter" idx="28" hasCustomPrompt="1"/>
          </p:nvPr>
        </p:nvSpPr>
        <p:spPr>
          <a:xfrm>
            <a:off x="7346394" y="2642303"/>
            <a:ext cx="1614674" cy="307975"/>
          </a:xfrm>
        </p:spPr>
        <p:txBody>
          <a:bodyPr>
            <a:noAutofit/>
          </a:bodyPr>
          <a:lstStyle>
            <a:lvl1pPr marL="0" indent="0">
              <a:buNone/>
              <a:defRPr sz="1400"/>
            </a:lvl1pPr>
          </a:lstStyle>
          <a:p>
            <a:pPr lvl="0"/>
            <a:r>
              <a:rPr lang="fr-FR" dirty="0"/>
              <a:t>Texte </a:t>
            </a:r>
          </a:p>
        </p:txBody>
      </p:sp>
      <p:sp>
        <p:nvSpPr>
          <p:cNvPr id="22" name="Espace réservé du texte 7">
            <a:extLst>
              <a:ext uri="{FF2B5EF4-FFF2-40B4-BE49-F238E27FC236}">
                <a16:creationId xmlns:a16="http://schemas.microsoft.com/office/drawing/2014/main" id="{1C75F4B5-CC6C-FC19-5C14-D1DA875F1E8C}"/>
              </a:ext>
            </a:extLst>
          </p:cNvPr>
          <p:cNvSpPr>
            <a:spLocks noGrp="1"/>
          </p:cNvSpPr>
          <p:nvPr>
            <p:ph type="body" sz="quarter" idx="29" hasCustomPrompt="1"/>
          </p:nvPr>
        </p:nvSpPr>
        <p:spPr>
          <a:xfrm>
            <a:off x="7346394" y="3253441"/>
            <a:ext cx="1614674" cy="307975"/>
          </a:xfrm>
        </p:spPr>
        <p:txBody>
          <a:bodyPr>
            <a:noAutofit/>
          </a:bodyPr>
          <a:lstStyle>
            <a:lvl1pPr marL="0" indent="0">
              <a:buNone/>
              <a:defRPr sz="1400"/>
            </a:lvl1pPr>
          </a:lstStyle>
          <a:p>
            <a:pPr lvl="0"/>
            <a:r>
              <a:rPr lang="fr-FR" dirty="0"/>
              <a:t>Texte </a:t>
            </a:r>
          </a:p>
        </p:txBody>
      </p:sp>
      <p:sp>
        <p:nvSpPr>
          <p:cNvPr id="23" name="Espace réservé du texte 7">
            <a:extLst>
              <a:ext uri="{FF2B5EF4-FFF2-40B4-BE49-F238E27FC236}">
                <a16:creationId xmlns:a16="http://schemas.microsoft.com/office/drawing/2014/main" id="{FF54C949-518C-3964-C83D-F30D078DFE24}"/>
              </a:ext>
            </a:extLst>
          </p:cNvPr>
          <p:cNvSpPr>
            <a:spLocks noGrp="1"/>
          </p:cNvSpPr>
          <p:nvPr>
            <p:ph type="body" sz="quarter" idx="30" hasCustomPrompt="1"/>
          </p:nvPr>
        </p:nvSpPr>
        <p:spPr>
          <a:xfrm>
            <a:off x="7346394" y="3844412"/>
            <a:ext cx="1614674" cy="307975"/>
          </a:xfrm>
        </p:spPr>
        <p:txBody>
          <a:bodyPr>
            <a:noAutofit/>
          </a:bodyPr>
          <a:lstStyle>
            <a:lvl1pPr marL="0" indent="0">
              <a:buNone/>
              <a:defRPr sz="1400"/>
            </a:lvl1pPr>
          </a:lstStyle>
          <a:p>
            <a:pPr lvl="0"/>
            <a:r>
              <a:rPr lang="fr-FR" dirty="0"/>
              <a:t>Texte </a:t>
            </a:r>
          </a:p>
        </p:txBody>
      </p:sp>
      <p:sp>
        <p:nvSpPr>
          <p:cNvPr id="24" name="Espace réservé du texte 7">
            <a:extLst>
              <a:ext uri="{FF2B5EF4-FFF2-40B4-BE49-F238E27FC236}">
                <a16:creationId xmlns:a16="http://schemas.microsoft.com/office/drawing/2014/main" id="{1D380F21-3E3C-1A2B-8352-B57AC5F4D643}"/>
              </a:ext>
            </a:extLst>
          </p:cNvPr>
          <p:cNvSpPr>
            <a:spLocks noGrp="1"/>
          </p:cNvSpPr>
          <p:nvPr>
            <p:ph type="body" sz="quarter" idx="31" hasCustomPrompt="1"/>
          </p:nvPr>
        </p:nvSpPr>
        <p:spPr>
          <a:xfrm>
            <a:off x="7346394" y="4428773"/>
            <a:ext cx="1614674" cy="307975"/>
          </a:xfrm>
        </p:spPr>
        <p:txBody>
          <a:bodyPr>
            <a:noAutofit/>
          </a:bodyPr>
          <a:lstStyle>
            <a:lvl1pPr marL="0" indent="0">
              <a:buNone/>
              <a:defRPr sz="1400"/>
            </a:lvl1pPr>
          </a:lstStyle>
          <a:p>
            <a:pPr lvl="0"/>
            <a:r>
              <a:rPr lang="fr-FR" dirty="0"/>
              <a:t>Texte </a:t>
            </a:r>
          </a:p>
        </p:txBody>
      </p:sp>
      <p:sp>
        <p:nvSpPr>
          <p:cNvPr id="25" name="Espace réservé du texte 7">
            <a:extLst>
              <a:ext uri="{FF2B5EF4-FFF2-40B4-BE49-F238E27FC236}">
                <a16:creationId xmlns:a16="http://schemas.microsoft.com/office/drawing/2014/main" id="{C79750BE-83BC-1DE7-E87B-4E0B60ED9282}"/>
              </a:ext>
            </a:extLst>
          </p:cNvPr>
          <p:cNvSpPr>
            <a:spLocks noGrp="1"/>
          </p:cNvSpPr>
          <p:nvPr>
            <p:ph type="body" sz="quarter" idx="32" hasCustomPrompt="1"/>
          </p:nvPr>
        </p:nvSpPr>
        <p:spPr>
          <a:xfrm>
            <a:off x="7346394" y="5013134"/>
            <a:ext cx="1614674" cy="307975"/>
          </a:xfrm>
        </p:spPr>
        <p:txBody>
          <a:bodyPr>
            <a:noAutofit/>
          </a:bodyPr>
          <a:lstStyle>
            <a:lvl1pPr marL="0" indent="0">
              <a:buNone/>
              <a:defRPr sz="1400"/>
            </a:lvl1pPr>
          </a:lstStyle>
          <a:p>
            <a:pPr lvl="0"/>
            <a:r>
              <a:rPr lang="fr-FR" dirty="0"/>
              <a:t>Texte </a:t>
            </a:r>
          </a:p>
        </p:txBody>
      </p:sp>
      <p:sp>
        <p:nvSpPr>
          <p:cNvPr id="26" name="Espace réservé du texte 7">
            <a:extLst>
              <a:ext uri="{FF2B5EF4-FFF2-40B4-BE49-F238E27FC236}">
                <a16:creationId xmlns:a16="http://schemas.microsoft.com/office/drawing/2014/main" id="{F7B49031-E2F3-53E6-37C6-A448C59D1F81}"/>
              </a:ext>
            </a:extLst>
          </p:cNvPr>
          <p:cNvSpPr>
            <a:spLocks noGrp="1"/>
          </p:cNvSpPr>
          <p:nvPr>
            <p:ph type="body" sz="quarter" idx="33" hasCustomPrompt="1"/>
          </p:nvPr>
        </p:nvSpPr>
        <p:spPr>
          <a:xfrm>
            <a:off x="9456833" y="2049722"/>
            <a:ext cx="1515967" cy="307975"/>
          </a:xfrm>
        </p:spPr>
        <p:txBody>
          <a:bodyPr>
            <a:noAutofit/>
          </a:bodyPr>
          <a:lstStyle>
            <a:lvl1pPr marL="0" indent="0">
              <a:buNone/>
              <a:defRPr sz="1400"/>
            </a:lvl1pPr>
          </a:lstStyle>
          <a:p>
            <a:pPr lvl="0"/>
            <a:r>
              <a:rPr lang="fr-FR" dirty="0"/>
              <a:t>Texte </a:t>
            </a:r>
          </a:p>
        </p:txBody>
      </p:sp>
      <p:sp>
        <p:nvSpPr>
          <p:cNvPr id="27" name="Espace réservé du texte 7">
            <a:extLst>
              <a:ext uri="{FF2B5EF4-FFF2-40B4-BE49-F238E27FC236}">
                <a16:creationId xmlns:a16="http://schemas.microsoft.com/office/drawing/2014/main" id="{5E5193AC-8C29-2322-8884-27B343DA19CF}"/>
              </a:ext>
            </a:extLst>
          </p:cNvPr>
          <p:cNvSpPr>
            <a:spLocks noGrp="1"/>
          </p:cNvSpPr>
          <p:nvPr>
            <p:ph type="body" sz="quarter" idx="34" hasCustomPrompt="1"/>
          </p:nvPr>
        </p:nvSpPr>
        <p:spPr>
          <a:xfrm>
            <a:off x="9456833" y="2645733"/>
            <a:ext cx="1515967" cy="307975"/>
          </a:xfrm>
        </p:spPr>
        <p:txBody>
          <a:bodyPr>
            <a:noAutofit/>
          </a:bodyPr>
          <a:lstStyle>
            <a:lvl1pPr marL="0" indent="0">
              <a:buNone/>
              <a:defRPr sz="1400"/>
            </a:lvl1pPr>
          </a:lstStyle>
          <a:p>
            <a:pPr lvl="0"/>
            <a:r>
              <a:rPr lang="fr-FR" dirty="0"/>
              <a:t>Texte </a:t>
            </a:r>
          </a:p>
        </p:txBody>
      </p:sp>
      <p:sp>
        <p:nvSpPr>
          <p:cNvPr id="28" name="Espace réservé du texte 7">
            <a:extLst>
              <a:ext uri="{FF2B5EF4-FFF2-40B4-BE49-F238E27FC236}">
                <a16:creationId xmlns:a16="http://schemas.microsoft.com/office/drawing/2014/main" id="{73CEC657-562F-B318-7756-6E3945D87AEE}"/>
              </a:ext>
            </a:extLst>
          </p:cNvPr>
          <p:cNvSpPr>
            <a:spLocks noGrp="1"/>
          </p:cNvSpPr>
          <p:nvPr>
            <p:ph type="body" sz="quarter" idx="35" hasCustomPrompt="1"/>
          </p:nvPr>
        </p:nvSpPr>
        <p:spPr>
          <a:xfrm>
            <a:off x="9456833" y="3245014"/>
            <a:ext cx="1515967" cy="307975"/>
          </a:xfrm>
        </p:spPr>
        <p:txBody>
          <a:bodyPr>
            <a:noAutofit/>
          </a:bodyPr>
          <a:lstStyle>
            <a:lvl1pPr marL="0" indent="0">
              <a:buNone/>
              <a:defRPr sz="1400"/>
            </a:lvl1pPr>
          </a:lstStyle>
          <a:p>
            <a:pPr lvl="0"/>
            <a:r>
              <a:rPr lang="fr-FR" dirty="0"/>
              <a:t>Texte </a:t>
            </a:r>
          </a:p>
        </p:txBody>
      </p:sp>
      <p:sp>
        <p:nvSpPr>
          <p:cNvPr id="29" name="Espace réservé du texte 7">
            <a:extLst>
              <a:ext uri="{FF2B5EF4-FFF2-40B4-BE49-F238E27FC236}">
                <a16:creationId xmlns:a16="http://schemas.microsoft.com/office/drawing/2014/main" id="{E0B9E361-BA66-0F97-0644-6B76C0B2F04B}"/>
              </a:ext>
            </a:extLst>
          </p:cNvPr>
          <p:cNvSpPr>
            <a:spLocks noGrp="1"/>
          </p:cNvSpPr>
          <p:nvPr>
            <p:ph type="body" sz="quarter" idx="36" hasCustomPrompt="1"/>
          </p:nvPr>
        </p:nvSpPr>
        <p:spPr>
          <a:xfrm>
            <a:off x="9456833" y="3869476"/>
            <a:ext cx="1515967" cy="307975"/>
          </a:xfrm>
        </p:spPr>
        <p:txBody>
          <a:bodyPr>
            <a:noAutofit/>
          </a:bodyPr>
          <a:lstStyle>
            <a:lvl1pPr marL="0" indent="0">
              <a:buNone/>
              <a:defRPr sz="1400"/>
            </a:lvl1pPr>
          </a:lstStyle>
          <a:p>
            <a:pPr lvl="0"/>
            <a:r>
              <a:rPr lang="fr-FR" dirty="0"/>
              <a:t>Texte </a:t>
            </a:r>
          </a:p>
        </p:txBody>
      </p:sp>
      <p:sp>
        <p:nvSpPr>
          <p:cNvPr id="30" name="Espace réservé du texte 7">
            <a:extLst>
              <a:ext uri="{FF2B5EF4-FFF2-40B4-BE49-F238E27FC236}">
                <a16:creationId xmlns:a16="http://schemas.microsoft.com/office/drawing/2014/main" id="{14004734-EAD8-576C-97B3-2EA2511F4C0C}"/>
              </a:ext>
            </a:extLst>
          </p:cNvPr>
          <p:cNvSpPr>
            <a:spLocks noGrp="1"/>
          </p:cNvSpPr>
          <p:nvPr>
            <p:ph type="body" sz="quarter" idx="37" hasCustomPrompt="1"/>
          </p:nvPr>
        </p:nvSpPr>
        <p:spPr>
          <a:xfrm>
            <a:off x="9456833" y="4424375"/>
            <a:ext cx="1515967" cy="307975"/>
          </a:xfrm>
        </p:spPr>
        <p:txBody>
          <a:bodyPr>
            <a:noAutofit/>
          </a:bodyPr>
          <a:lstStyle>
            <a:lvl1pPr marL="0" indent="0">
              <a:buNone/>
              <a:defRPr sz="1400"/>
            </a:lvl1pPr>
          </a:lstStyle>
          <a:p>
            <a:pPr lvl="0"/>
            <a:r>
              <a:rPr lang="fr-FR" dirty="0"/>
              <a:t>Texte </a:t>
            </a:r>
          </a:p>
        </p:txBody>
      </p:sp>
      <p:sp>
        <p:nvSpPr>
          <p:cNvPr id="31" name="Espace réservé du texte 7">
            <a:extLst>
              <a:ext uri="{FF2B5EF4-FFF2-40B4-BE49-F238E27FC236}">
                <a16:creationId xmlns:a16="http://schemas.microsoft.com/office/drawing/2014/main" id="{E1613229-990A-29D0-11D6-B514AAC4AB5A}"/>
              </a:ext>
            </a:extLst>
          </p:cNvPr>
          <p:cNvSpPr>
            <a:spLocks noGrp="1"/>
          </p:cNvSpPr>
          <p:nvPr>
            <p:ph type="body" sz="quarter" idx="38" hasCustomPrompt="1"/>
          </p:nvPr>
        </p:nvSpPr>
        <p:spPr>
          <a:xfrm>
            <a:off x="9456833" y="5008498"/>
            <a:ext cx="1515967" cy="307975"/>
          </a:xfrm>
        </p:spPr>
        <p:txBody>
          <a:bodyPr>
            <a:noAutofit/>
          </a:bodyPr>
          <a:lstStyle>
            <a:lvl1pPr marL="0" indent="0">
              <a:buNone/>
              <a:defRPr sz="1400"/>
            </a:lvl1pPr>
          </a:lstStyle>
          <a:p>
            <a:pPr lvl="0"/>
            <a:r>
              <a:rPr lang="fr-FR" dirty="0"/>
              <a:t>Texte </a:t>
            </a:r>
          </a:p>
        </p:txBody>
      </p:sp>
      <p:sp>
        <p:nvSpPr>
          <p:cNvPr id="32" name="Espace réservé du texte 7">
            <a:extLst>
              <a:ext uri="{FF2B5EF4-FFF2-40B4-BE49-F238E27FC236}">
                <a16:creationId xmlns:a16="http://schemas.microsoft.com/office/drawing/2014/main" id="{7A2FBA2D-1A04-021E-E39D-8E009E547E0C}"/>
              </a:ext>
            </a:extLst>
          </p:cNvPr>
          <p:cNvSpPr>
            <a:spLocks noGrp="1"/>
          </p:cNvSpPr>
          <p:nvPr>
            <p:ph type="body" sz="quarter" idx="39" hasCustomPrompt="1"/>
          </p:nvPr>
        </p:nvSpPr>
        <p:spPr>
          <a:xfrm>
            <a:off x="4985302" y="1465025"/>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3" name="Espace réservé du texte 7">
            <a:extLst>
              <a:ext uri="{FF2B5EF4-FFF2-40B4-BE49-F238E27FC236}">
                <a16:creationId xmlns:a16="http://schemas.microsoft.com/office/drawing/2014/main" id="{3A3B6710-AF2D-8D54-2FC8-EE4F77E98F3D}"/>
              </a:ext>
            </a:extLst>
          </p:cNvPr>
          <p:cNvSpPr>
            <a:spLocks noGrp="1"/>
          </p:cNvSpPr>
          <p:nvPr>
            <p:ph type="body" sz="quarter" idx="40" hasCustomPrompt="1"/>
          </p:nvPr>
        </p:nvSpPr>
        <p:spPr>
          <a:xfrm>
            <a:off x="7320146" y="1464204"/>
            <a:ext cx="1614674" cy="307975"/>
          </a:xfrm>
        </p:spPr>
        <p:txBody>
          <a:bodyPr>
            <a:noAutofit/>
          </a:bodyPr>
          <a:lstStyle>
            <a:lvl1pPr marL="0" indent="0">
              <a:buNone/>
              <a:defRPr sz="1400">
                <a:solidFill>
                  <a:schemeClr val="bg1"/>
                </a:solidFill>
              </a:defRPr>
            </a:lvl1pPr>
          </a:lstStyle>
          <a:p>
            <a:pPr lvl="0"/>
            <a:r>
              <a:rPr lang="fr-FR" dirty="0"/>
              <a:t>Texte </a:t>
            </a:r>
          </a:p>
        </p:txBody>
      </p:sp>
      <p:sp>
        <p:nvSpPr>
          <p:cNvPr id="34" name="Espace réservé du texte 7">
            <a:extLst>
              <a:ext uri="{FF2B5EF4-FFF2-40B4-BE49-F238E27FC236}">
                <a16:creationId xmlns:a16="http://schemas.microsoft.com/office/drawing/2014/main" id="{5B02B076-430D-1EE3-C999-4CB52A3DA794}"/>
              </a:ext>
            </a:extLst>
          </p:cNvPr>
          <p:cNvSpPr>
            <a:spLocks noGrp="1"/>
          </p:cNvSpPr>
          <p:nvPr>
            <p:ph type="body" sz="quarter" idx="41" hasCustomPrompt="1"/>
          </p:nvPr>
        </p:nvSpPr>
        <p:spPr>
          <a:xfrm>
            <a:off x="9456833" y="1461747"/>
            <a:ext cx="1515967" cy="307975"/>
          </a:xfrm>
        </p:spPr>
        <p:txBody>
          <a:bodyPr>
            <a:noAutofit/>
          </a:bodyPr>
          <a:lstStyle>
            <a:lvl1pPr marL="0" indent="0">
              <a:buNone/>
              <a:defRPr sz="1400">
                <a:solidFill>
                  <a:schemeClr val="bg1"/>
                </a:solidFill>
              </a:defRPr>
            </a:lvl1pPr>
          </a:lstStyle>
          <a:p>
            <a:pPr lvl="0"/>
            <a:r>
              <a:rPr lang="fr-FR" dirty="0"/>
              <a:t>Texte </a:t>
            </a:r>
          </a:p>
        </p:txBody>
      </p:sp>
      <p:sp>
        <p:nvSpPr>
          <p:cNvPr id="35" name="Espace réservé du texte 6">
            <a:extLst>
              <a:ext uri="{FF2B5EF4-FFF2-40B4-BE49-F238E27FC236}">
                <a16:creationId xmlns:a16="http://schemas.microsoft.com/office/drawing/2014/main" id="{B07AA67E-706F-42E4-DD64-2E0B6C6FE5D2}"/>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134549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8_SCHEM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667D8B56-B5FF-2A59-6E17-8896B8A002AF}"/>
              </a:ext>
            </a:extLst>
          </p:cNvPr>
          <p:cNvSpPr>
            <a:spLocks noGrp="1"/>
          </p:cNvSpPr>
          <p:nvPr>
            <p:ph type="body" sz="quarter" idx="10"/>
          </p:nvPr>
        </p:nvSpPr>
        <p:spPr>
          <a:xfrm>
            <a:off x="1805121" y="1730880"/>
            <a:ext cx="1728788" cy="1320930"/>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2" name="Espace réservé du texte 8">
            <a:extLst>
              <a:ext uri="{FF2B5EF4-FFF2-40B4-BE49-F238E27FC236}">
                <a16:creationId xmlns:a16="http://schemas.microsoft.com/office/drawing/2014/main" id="{217D0EA7-77BB-FFE1-55E3-86EFF747C764}"/>
              </a:ext>
            </a:extLst>
          </p:cNvPr>
          <p:cNvSpPr>
            <a:spLocks noGrp="1"/>
          </p:cNvSpPr>
          <p:nvPr>
            <p:ph type="body" sz="quarter" idx="11"/>
          </p:nvPr>
        </p:nvSpPr>
        <p:spPr>
          <a:xfrm>
            <a:off x="1729695" y="3340543"/>
            <a:ext cx="1728788" cy="189439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3" name="Espace réservé du texte 8">
            <a:extLst>
              <a:ext uri="{FF2B5EF4-FFF2-40B4-BE49-F238E27FC236}">
                <a16:creationId xmlns:a16="http://schemas.microsoft.com/office/drawing/2014/main" id="{5A6253CE-0CF7-BAB1-E83C-87C368A27F71}"/>
              </a:ext>
            </a:extLst>
          </p:cNvPr>
          <p:cNvSpPr>
            <a:spLocks noGrp="1"/>
          </p:cNvSpPr>
          <p:nvPr>
            <p:ph type="body" sz="quarter" idx="12"/>
          </p:nvPr>
        </p:nvSpPr>
        <p:spPr>
          <a:xfrm>
            <a:off x="3958798" y="1876836"/>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4" name="Espace réservé du texte 8">
            <a:extLst>
              <a:ext uri="{FF2B5EF4-FFF2-40B4-BE49-F238E27FC236}">
                <a16:creationId xmlns:a16="http://schemas.microsoft.com/office/drawing/2014/main" id="{92E231DA-B0E5-8AF6-4497-B3CFFA49D08B}"/>
              </a:ext>
            </a:extLst>
          </p:cNvPr>
          <p:cNvSpPr>
            <a:spLocks noGrp="1"/>
          </p:cNvSpPr>
          <p:nvPr>
            <p:ph type="body" sz="quarter" idx="13"/>
          </p:nvPr>
        </p:nvSpPr>
        <p:spPr>
          <a:xfrm>
            <a:off x="3958798" y="3771233"/>
            <a:ext cx="1728788" cy="146370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5" name="Espace réservé du texte 8">
            <a:extLst>
              <a:ext uri="{FF2B5EF4-FFF2-40B4-BE49-F238E27FC236}">
                <a16:creationId xmlns:a16="http://schemas.microsoft.com/office/drawing/2014/main" id="{590E5A37-76C2-6507-592F-B4AEAD774DC3}"/>
              </a:ext>
            </a:extLst>
          </p:cNvPr>
          <p:cNvSpPr>
            <a:spLocks noGrp="1"/>
          </p:cNvSpPr>
          <p:nvPr>
            <p:ph type="body" sz="quarter" idx="14"/>
          </p:nvPr>
        </p:nvSpPr>
        <p:spPr>
          <a:xfrm>
            <a:off x="9082981" y="2037174"/>
            <a:ext cx="1632843" cy="1376787"/>
          </a:xfrm>
        </p:spPr>
        <p:txBody>
          <a:bodyPr>
            <a:normAutofit/>
          </a:bodyPr>
          <a:lstStyle>
            <a:lvl1pPr marL="0" indent="0">
              <a:buNone/>
              <a:defRPr sz="20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6" name="Espace réservé du texte 8">
            <a:extLst>
              <a:ext uri="{FF2B5EF4-FFF2-40B4-BE49-F238E27FC236}">
                <a16:creationId xmlns:a16="http://schemas.microsoft.com/office/drawing/2014/main" id="{D4845352-F66B-9A6B-C7DB-2425310E0BBD}"/>
              </a:ext>
            </a:extLst>
          </p:cNvPr>
          <p:cNvSpPr>
            <a:spLocks noGrp="1"/>
          </p:cNvSpPr>
          <p:nvPr>
            <p:ph type="body" sz="quarter" idx="15"/>
          </p:nvPr>
        </p:nvSpPr>
        <p:spPr>
          <a:xfrm>
            <a:off x="6504415" y="2264449"/>
            <a:ext cx="1728788" cy="2324538"/>
          </a:xfrm>
        </p:spPr>
        <p:txBody>
          <a:bodyPr/>
          <a:lstStyle>
            <a:lvl1pPr marL="0" indent="0">
              <a:buFont typeface="Arial" panose="020B0604020202020204" pitchFamily="34" charse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17" name="Espace réservé du texte 8">
            <a:extLst>
              <a:ext uri="{FF2B5EF4-FFF2-40B4-BE49-F238E27FC236}">
                <a16:creationId xmlns:a16="http://schemas.microsoft.com/office/drawing/2014/main" id="{C815889E-8A1E-2A9C-E4A0-654CAC36BD0F}"/>
              </a:ext>
            </a:extLst>
          </p:cNvPr>
          <p:cNvSpPr>
            <a:spLocks noGrp="1"/>
          </p:cNvSpPr>
          <p:nvPr>
            <p:ph type="body" sz="quarter" idx="16"/>
          </p:nvPr>
        </p:nvSpPr>
        <p:spPr>
          <a:xfrm>
            <a:off x="9082981" y="3764713"/>
            <a:ext cx="1728788" cy="1376787"/>
          </a:xfrm>
        </p:spPr>
        <p:txBody>
          <a:bodyPr/>
          <a:lstStyle>
            <a:lvl1pPr marL="0" indent="0">
              <a:buNone/>
              <a:defRPr sz="1200">
                <a:solidFill>
                  <a:schemeClr val="bg1"/>
                </a:solidFill>
              </a:defRPr>
            </a:lvl1pPr>
            <a:lvl2pPr marL="457200" indent="0">
              <a:buNone/>
              <a:defRPr/>
            </a:lvl2pPr>
          </a:lstStyle>
          <a:p>
            <a:endParaRPr lang="fr-FR" sz="2400" dirty="0">
              <a:solidFill>
                <a:schemeClr val="bg1"/>
              </a:solidFill>
              <a:latin typeface="Arial" panose="020B0604020202020204" pitchFamily="34" charset="0"/>
              <a:cs typeface="Arial" panose="020B0604020202020204" pitchFamily="34" charset="0"/>
            </a:endParaRPr>
          </a:p>
        </p:txBody>
      </p:sp>
      <p:sp>
        <p:nvSpPr>
          <p:cNvPr id="2" name="Espace réservé du texte 6">
            <a:extLst>
              <a:ext uri="{FF2B5EF4-FFF2-40B4-BE49-F238E27FC236}">
                <a16:creationId xmlns:a16="http://schemas.microsoft.com/office/drawing/2014/main" id="{7398D759-77B8-FEA4-FB52-70F836D64345}"/>
              </a:ext>
            </a:extLst>
          </p:cNvPr>
          <p:cNvSpPr>
            <a:spLocks noGrp="1"/>
          </p:cNvSpPr>
          <p:nvPr>
            <p:ph type="body" sz="quarter" idx="17"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106317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9_GRAPH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6">
            <a:extLst>
              <a:ext uri="{FF2B5EF4-FFF2-40B4-BE49-F238E27FC236}">
                <a16:creationId xmlns:a16="http://schemas.microsoft.com/office/drawing/2014/main" id="{436D6EFC-C847-9B46-CA8D-3460350CD465}"/>
              </a:ext>
            </a:extLst>
          </p:cNvPr>
          <p:cNvSpPr>
            <a:spLocks noGrp="1"/>
          </p:cNvSpPr>
          <p:nvPr>
            <p:ph type="body" sz="quarter" idx="14" hasCustomPrompt="1"/>
          </p:nvPr>
        </p:nvSpPr>
        <p:spPr>
          <a:xfrm>
            <a:off x="582582" y="432487"/>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 </a:t>
            </a:r>
          </a:p>
        </p:txBody>
      </p:sp>
      <p:sp>
        <p:nvSpPr>
          <p:cNvPr id="6" name="Espace réservé du texte 6">
            <a:extLst>
              <a:ext uri="{FF2B5EF4-FFF2-40B4-BE49-F238E27FC236}">
                <a16:creationId xmlns:a16="http://schemas.microsoft.com/office/drawing/2014/main" id="{C776938B-95AB-86DB-D426-AB397A189FE2}"/>
              </a:ext>
            </a:extLst>
          </p:cNvPr>
          <p:cNvSpPr>
            <a:spLocks noGrp="1"/>
          </p:cNvSpPr>
          <p:nvPr>
            <p:ph type="body" sz="quarter" idx="15" hasCustomPrompt="1"/>
          </p:nvPr>
        </p:nvSpPr>
        <p:spPr>
          <a:xfrm>
            <a:off x="582582" y="1368659"/>
            <a:ext cx="4036919" cy="3048962"/>
          </a:xfrm>
        </p:spPr>
        <p:txBody>
          <a:bodyPr>
            <a:noAutofit/>
          </a:bodyPr>
          <a:lstStyle>
            <a:lvl1pPr marL="0" indent="0">
              <a:buNone/>
              <a:defRPr sz="1200" b="0">
                <a:solidFill>
                  <a:schemeClr val="tx1"/>
                </a:solidFill>
              </a:defRPr>
            </a:lvl1pPr>
          </a:lstStyle>
          <a:p>
            <a:r>
              <a:rPr lang="fr-FR" dirty="0">
                <a:solidFill>
                  <a:srgbClr val="0D4194"/>
                </a:solidFill>
                <a:latin typeface="Arial" panose="020B0604020202020204" pitchFamily="34" charset="0"/>
                <a:cs typeface="Arial" panose="020B0604020202020204" pitchFamily="34" charset="0"/>
              </a:rPr>
              <a:t>EXPLICATIONS</a:t>
            </a:r>
          </a:p>
        </p:txBody>
      </p:sp>
    </p:spTree>
    <p:extLst>
      <p:ext uri="{BB962C8B-B14F-4D97-AF65-F5344CB8AC3E}">
        <p14:creationId xmlns:p14="http://schemas.microsoft.com/office/powerpoint/2010/main" val="2856346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IC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3" name="Image 2">
            <a:extLst>
              <a:ext uri="{FF2B5EF4-FFF2-40B4-BE49-F238E27FC236}">
                <a16:creationId xmlns:a16="http://schemas.microsoft.com/office/drawing/2014/main" id="{6F45AA47-3914-55B2-59C9-F8B02D0A505E}"/>
              </a:ext>
            </a:extLst>
          </p:cNvPr>
          <p:cNvPicPr>
            <a:picLocks noChangeAspect="1"/>
          </p:cNvPicPr>
          <p:nvPr userDrawn="1"/>
        </p:nvPicPr>
        <p:blipFill>
          <a:blip r:embed="rId3"/>
          <a:stretch>
            <a:fillRect/>
          </a:stretch>
        </p:blipFill>
        <p:spPr>
          <a:xfrm>
            <a:off x="2285171" y="2116619"/>
            <a:ext cx="431800" cy="469900"/>
          </a:xfrm>
          <a:prstGeom prst="rect">
            <a:avLst/>
          </a:prstGeom>
        </p:spPr>
      </p:pic>
      <p:pic>
        <p:nvPicPr>
          <p:cNvPr id="7" name="Image 6">
            <a:extLst>
              <a:ext uri="{FF2B5EF4-FFF2-40B4-BE49-F238E27FC236}">
                <a16:creationId xmlns:a16="http://schemas.microsoft.com/office/drawing/2014/main" id="{FDDC1602-D227-3348-6365-A3C40A49B5A3}"/>
              </a:ext>
            </a:extLst>
          </p:cNvPr>
          <p:cNvPicPr>
            <a:picLocks noChangeAspect="1"/>
          </p:cNvPicPr>
          <p:nvPr userDrawn="1"/>
        </p:nvPicPr>
        <p:blipFill>
          <a:blip r:embed="rId4"/>
          <a:stretch>
            <a:fillRect/>
          </a:stretch>
        </p:blipFill>
        <p:spPr>
          <a:xfrm>
            <a:off x="2259771" y="3364545"/>
            <a:ext cx="457200" cy="457200"/>
          </a:xfrm>
          <a:prstGeom prst="rect">
            <a:avLst/>
          </a:prstGeom>
        </p:spPr>
      </p:pic>
      <p:pic>
        <p:nvPicPr>
          <p:cNvPr id="9" name="Image 8">
            <a:extLst>
              <a:ext uri="{FF2B5EF4-FFF2-40B4-BE49-F238E27FC236}">
                <a16:creationId xmlns:a16="http://schemas.microsoft.com/office/drawing/2014/main" id="{0D642BB7-3CB7-2CA8-E3C9-28FCEB757B06}"/>
              </a:ext>
            </a:extLst>
          </p:cNvPr>
          <p:cNvPicPr>
            <a:picLocks noChangeAspect="1"/>
          </p:cNvPicPr>
          <p:nvPr userDrawn="1"/>
        </p:nvPicPr>
        <p:blipFill>
          <a:blip r:embed="rId5"/>
          <a:stretch>
            <a:fillRect/>
          </a:stretch>
        </p:blipFill>
        <p:spPr>
          <a:xfrm>
            <a:off x="3632339" y="2130314"/>
            <a:ext cx="546100" cy="406400"/>
          </a:xfrm>
          <a:prstGeom prst="rect">
            <a:avLst/>
          </a:prstGeom>
        </p:spPr>
      </p:pic>
      <p:pic>
        <p:nvPicPr>
          <p:cNvPr id="13" name="Image 12">
            <a:extLst>
              <a:ext uri="{FF2B5EF4-FFF2-40B4-BE49-F238E27FC236}">
                <a16:creationId xmlns:a16="http://schemas.microsoft.com/office/drawing/2014/main" id="{A679E78C-5E93-DBC1-0F5D-626977C48B66}"/>
              </a:ext>
            </a:extLst>
          </p:cNvPr>
          <p:cNvPicPr>
            <a:picLocks noChangeAspect="1"/>
          </p:cNvPicPr>
          <p:nvPr userDrawn="1"/>
        </p:nvPicPr>
        <p:blipFill>
          <a:blip r:embed="rId6"/>
          <a:stretch>
            <a:fillRect/>
          </a:stretch>
        </p:blipFill>
        <p:spPr>
          <a:xfrm>
            <a:off x="3629460" y="3359767"/>
            <a:ext cx="431800" cy="406400"/>
          </a:xfrm>
          <a:prstGeom prst="rect">
            <a:avLst/>
          </a:prstGeom>
        </p:spPr>
      </p:pic>
      <p:pic>
        <p:nvPicPr>
          <p:cNvPr id="15" name="Image 14">
            <a:extLst>
              <a:ext uri="{FF2B5EF4-FFF2-40B4-BE49-F238E27FC236}">
                <a16:creationId xmlns:a16="http://schemas.microsoft.com/office/drawing/2014/main" id="{EAE767CA-5841-F932-E5A9-B84F37B129C3}"/>
              </a:ext>
            </a:extLst>
          </p:cNvPr>
          <p:cNvPicPr>
            <a:picLocks noChangeAspect="1"/>
          </p:cNvPicPr>
          <p:nvPr userDrawn="1"/>
        </p:nvPicPr>
        <p:blipFill>
          <a:blip r:embed="rId7"/>
          <a:stretch>
            <a:fillRect/>
          </a:stretch>
        </p:blipFill>
        <p:spPr>
          <a:xfrm>
            <a:off x="4867448" y="2053786"/>
            <a:ext cx="508000" cy="495300"/>
          </a:xfrm>
          <a:prstGeom prst="rect">
            <a:avLst/>
          </a:prstGeom>
        </p:spPr>
      </p:pic>
      <p:pic>
        <p:nvPicPr>
          <p:cNvPr id="17" name="Image 16">
            <a:extLst>
              <a:ext uri="{FF2B5EF4-FFF2-40B4-BE49-F238E27FC236}">
                <a16:creationId xmlns:a16="http://schemas.microsoft.com/office/drawing/2014/main" id="{76DF03F8-A718-E4FE-4A6A-A3AAD26290B0}"/>
              </a:ext>
            </a:extLst>
          </p:cNvPr>
          <p:cNvPicPr>
            <a:picLocks noChangeAspect="1"/>
          </p:cNvPicPr>
          <p:nvPr userDrawn="1"/>
        </p:nvPicPr>
        <p:blipFill>
          <a:blip r:embed="rId8"/>
          <a:stretch>
            <a:fillRect/>
          </a:stretch>
        </p:blipFill>
        <p:spPr>
          <a:xfrm>
            <a:off x="6211475" y="3308967"/>
            <a:ext cx="609600" cy="609600"/>
          </a:xfrm>
          <a:prstGeom prst="rect">
            <a:avLst/>
          </a:prstGeom>
        </p:spPr>
      </p:pic>
      <p:pic>
        <p:nvPicPr>
          <p:cNvPr id="19" name="Image 18">
            <a:extLst>
              <a:ext uri="{FF2B5EF4-FFF2-40B4-BE49-F238E27FC236}">
                <a16:creationId xmlns:a16="http://schemas.microsoft.com/office/drawing/2014/main" id="{CB240EB4-0488-F9B7-0156-93B43A9BDB91}"/>
              </a:ext>
            </a:extLst>
          </p:cNvPr>
          <p:cNvPicPr>
            <a:picLocks noChangeAspect="1"/>
          </p:cNvPicPr>
          <p:nvPr userDrawn="1"/>
        </p:nvPicPr>
        <p:blipFill>
          <a:blip r:embed="rId9"/>
          <a:stretch>
            <a:fillRect/>
          </a:stretch>
        </p:blipFill>
        <p:spPr>
          <a:xfrm>
            <a:off x="4803948" y="3258167"/>
            <a:ext cx="635000" cy="660400"/>
          </a:xfrm>
          <a:prstGeom prst="rect">
            <a:avLst/>
          </a:prstGeom>
        </p:spPr>
      </p:pic>
      <p:pic>
        <p:nvPicPr>
          <p:cNvPr id="21" name="Image 20">
            <a:extLst>
              <a:ext uri="{FF2B5EF4-FFF2-40B4-BE49-F238E27FC236}">
                <a16:creationId xmlns:a16="http://schemas.microsoft.com/office/drawing/2014/main" id="{21E3AC21-0DF2-7153-6335-4EEA936529F7}"/>
              </a:ext>
            </a:extLst>
          </p:cNvPr>
          <p:cNvPicPr>
            <a:picLocks noChangeAspect="1"/>
          </p:cNvPicPr>
          <p:nvPr userDrawn="1"/>
        </p:nvPicPr>
        <p:blipFill>
          <a:blip r:embed="rId10"/>
          <a:stretch>
            <a:fillRect/>
          </a:stretch>
        </p:blipFill>
        <p:spPr>
          <a:xfrm>
            <a:off x="7640047" y="3368643"/>
            <a:ext cx="713948" cy="613995"/>
          </a:xfrm>
          <a:prstGeom prst="rect">
            <a:avLst/>
          </a:prstGeom>
        </p:spPr>
      </p:pic>
      <p:pic>
        <p:nvPicPr>
          <p:cNvPr id="23" name="Image 22">
            <a:extLst>
              <a:ext uri="{FF2B5EF4-FFF2-40B4-BE49-F238E27FC236}">
                <a16:creationId xmlns:a16="http://schemas.microsoft.com/office/drawing/2014/main" id="{3D043668-4225-570F-72C1-299DC3143CDA}"/>
              </a:ext>
            </a:extLst>
          </p:cNvPr>
          <p:cNvPicPr>
            <a:picLocks noChangeAspect="1"/>
          </p:cNvPicPr>
          <p:nvPr userDrawn="1"/>
        </p:nvPicPr>
        <p:blipFill>
          <a:blip r:embed="rId11"/>
          <a:stretch>
            <a:fillRect/>
          </a:stretch>
        </p:blipFill>
        <p:spPr>
          <a:xfrm>
            <a:off x="4803948" y="4550313"/>
            <a:ext cx="673100" cy="685800"/>
          </a:xfrm>
          <a:prstGeom prst="rect">
            <a:avLst/>
          </a:prstGeom>
        </p:spPr>
      </p:pic>
      <p:pic>
        <p:nvPicPr>
          <p:cNvPr id="25" name="Image 24">
            <a:extLst>
              <a:ext uri="{FF2B5EF4-FFF2-40B4-BE49-F238E27FC236}">
                <a16:creationId xmlns:a16="http://schemas.microsoft.com/office/drawing/2014/main" id="{6D6B451B-1A5E-3A05-4C36-B2E399A1543E}"/>
              </a:ext>
            </a:extLst>
          </p:cNvPr>
          <p:cNvPicPr>
            <a:picLocks noChangeAspect="1"/>
          </p:cNvPicPr>
          <p:nvPr userDrawn="1"/>
        </p:nvPicPr>
        <p:blipFill>
          <a:blip r:embed="rId12"/>
          <a:stretch>
            <a:fillRect/>
          </a:stretch>
        </p:blipFill>
        <p:spPr>
          <a:xfrm>
            <a:off x="9071509" y="2103033"/>
            <a:ext cx="609600" cy="609600"/>
          </a:xfrm>
          <a:prstGeom prst="rect">
            <a:avLst/>
          </a:prstGeom>
        </p:spPr>
      </p:pic>
      <p:pic>
        <p:nvPicPr>
          <p:cNvPr id="27" name="Image 26">
            <a:extLst>
              <a:ext uri="{FF2B5EF4-FFF2-40B4-BE49-F238E27FC236}">
                <a16:creationId xmlns:a16="http://schemas.microsoft.com/office/drawing/2014/main" id="{88C1F091-0874-2589-F3A6-040F237AE980}"/>
              </a:ext>
            </a:extLst>
          </p:cNvPr>
          <p:cNvPicPr>
            <a:picLocks noChangeAspect="1"/>
          </p:cNvPicPr>
          <p:nvPr userDrawn="1"/>
        </p:nvPicPr>
        <p:blipFill>
          <a:blip r:embed="rId13"/>
          <a:stretch>
            <a:fillRect/>
          </a:stretch>
        </p:blipFill>
        <p:spPr>
          <a:xfrm>
            <a:off x="6234412" y="2077633"/>
            <a:ext cx="635000" cy="660400"/>
          </a:xfrm>
          <a:prstGeom prst="rect">
            <a:avLst/>
          </a:prstGeom>
        </p:spPr>
      </p:pic>
      <p:pic>
        <p:nvPicPr>
          <p:cNvPr id="29" name="Image 28">
            <a:extLst>
              <a:ext uri="{FF2B5EF4-FFF2-40B4-BE49-F238E27FC236}">
                <a16:creationId xmlns:a16="http://schemas.microsoft.com/office/drawing/2014/main" id="{84A3B841-8979-29ED-8E42-22C9C900BFD7}"/>
              </a:ext>
            </a:extLst>
          </p:cNvPr>
          <p:cNvPicPr>
            <a:picLocks noChangeAspect="1"/>
          </p:cNvPicPr>
          <p:nvPr userDrawn="1"/>
        </p:nvPicPr>
        <p:blipFill>
          <a:blip r:embed="rId14"/>
          <a:stretch>
            <a:fillRect/>
          </a:stretch>
        </p:blipFill>
        <p:spPr>
          <a:xfrm>
            <a:off x="9138529" y="3359767"/>
            <a:ext cx="713947" cy="613994"/>
          </a:xfrm>
          <a:prstGeom prst="rect">
            <a:avLst/>
          </a:prstGeom>
        </p:spPr>
      </p:pic>
      <p:pic>
        <p:nvPicPr>
          <p:cNvPr id="31" name="Image 30">
            <a:extLst>
              <a:ext uri="{FF2B5EF4-FFF2-40B4-BE49-F238E27FC236}">
                <a16:creationId xmlns:a16="http://schemas.microsoft.com/office/drawing/2014/main" id="{8408D106-35AE-4E2A-1449-8E2AB737B4DC}"/>
              </a:ext>
            </a:extLst>
          </p:cNvPr>
          <p:cNvPicPr>
            <a:picLocks noChangeAspect="1"/>
          </p:cNvPicPr>
          <p:nvPr userDrawn="1"/>
        </p:nvPicPr>
        <p:blipFill>
          <a:blip r:embed="rId15"/>
          <a:stretch>
            <a:fillRect/>
          </a:stretch>
        </p:blipFill>
        <p:spPr>
          <a:xfrm>
            <a:off x="2202621" y="4627926"/>
            <a:ext cx="596900" cy="609600"/>
          </a:xfrm>
          <a:prstGeom prst="rect">
            <a:avLst/>
          </a:prstGeom>
        </p:spPr>
      </p:pic>
      <p:pic>
        <p:nvPicPr>
          <p:cNvPr id="33" name="Image 32">
            <a:extLst>
              <a:ext uri="{FF2B5EF4-FFF2-40B4-BE49-F238E27FC236}">
                <a16:creationId xmlns:a16="http://schemas.microsoft.com/office/drawing/2014/main" id="{17E5F347-146C-24D6-E3CD-2E71CAD490DF}"/>
              </a:ext>
            </a:extLst>
          </p:cNvPr>
          <p:cNvPicPr>
            <a:picLocks noChangeAspect="1"/>
          </p:cNvPicPr>
          <p:nvPr userDrawn="1"/>
        </p:nvPicPr>
        <p:blipFill>
          <a:blip r:embed="rId16"/>
          <a:stretch>
            <a:fillRect/>
          </a:stretch>
        </p:blipFill>
        <p:spPr>
          <a:xfrm>
            <a:off x="7670112" y="2096523"/>
            <a:ext cx="634999" cy="665975"/>
          </a:xfrm>
          <a:prstGeom prst="rect">
            <a:avLst/>
          </a:prstGeom>
        </p:spPr>
      </p:pic>
      <p:pic>
        <p:nvPicPr>
          <p:cNvPr id="35" name="Image 34">
            <a:extLst>
              <a:ext uri="{FF2B5EF4-FFF2-40B4-BE49-F238E27FC236}">
                <a16:creationId xmlns:a16="http://schemas.microsoft.com/office/drawing/2014/main" id="{7D02E671-B7A3-52E4-722A-ECE6DA09EFC9}"/>
              </a:ext>
            </a:extLst>
          </p:cNvPr>
          <p:cNvPicPr>
            <a:picLocks noChangeAspect="1"/>
          </p:cNvPicPr>
          <p:nvPr userDrawn="1"/>
        </p:nvPicPr>
        <p:blipFill>
          <a:blip r:embed="rId17"/>
          <a:stretch>
            <a:fillRect/>
          </a:stretch>
        </p:blipFill>
        <p:spPr>
          <a:xfrm>
            <a:off x="3575189" y="4564427"/>
            <a:ext cx="660400" cy="673100"/>
          </a:xfrm>
          <a:prstGeom prst="rect">
            <a:avLst/>
          </a:prstGeom>
        </p:spPr>
      </p:pic>
      <p:pic>
        <p:nvPicPr>
          <p:cNvPr id="37" name="Image 36">
            <a:extLst>
              <a:ext uri="{FF2B5EF4-FFF2-40B4-BE49-F238E27FC236}">
                <a16:creationId xmlns:a16="http://schemas.microsoft.com/office/drawing/2014/main" id="{4C92C874-3680-FDBB-B853-31E174ABD68B}"/>
              </a:ext>
            </a:extLst>
          </p:cNvPr>
          <p:cNvPicPr>
            <a:picLocks noChangeAspect="1"/>
          </p:cNvPicPr>
          <p:nvPr userDrawn="1"/>
        </p:nvPicPr>
        <p:blipFill>
          <a:blip r:embed="rId18"/>
          <a:stretch>
            <a:fillRect/>
          </a:stretch>
        </p:blipFill>
        <p:spPr>
          <a:xfrm>
            <a:off x="7718997" y="4608471"/>
            <a:ext cx="634998" cy="648509"/>
          </a:xfrm>
          <a:prstGeom prst="rect">
            <a:avLst/>
          </a:prstGeom>
        </p:spPr>
      </p:pic>
      <p:pic>
        <p:nvPicPr>
          <p:cNvPr id="39" name="Image 38">
            <a:extLst>
              <a:ext uri="{FF2B5EF4-FFF2-40B4-BE49-F238E27FC236}">
                <a16:creationId xmlns:a16="http://schemas.microsoft.com/office/drawing/2014/main" id="{64962174-0227-43F1-E23E-8D2A220FDD1A}"/>
              </a:ext>
            </a:extLst>
          </p:cNvPr>
          <p:cNvPicPr>
            <a:picLocks noChangeAspect="1"/>
          </p:cNvPicPr>
          <p:nvPr userDrawn="1"/>
        </p:nvPicPr>
        <p:blipFill>
          <a:blip r:embed="rId19"/>
          <a:stretch>
            <a:fillRect/>
          </a:stretch>
        </p:blipFill>
        <p:spPr>
          <a:xfrm>
            <a:off x="9138529" y="4627926"/>
            <a:ext cx="648509" cy="648509"/>
          </a:xfrm>
          <a:prstGeom prst="rect">
            <a:avLst/>
          </a:prstGeom>
        </p:spPr>
      </p:pic>
      <p:pic>
        <p:nvPicPr>
          <p:cNvPr id="41" name="Image 40">
            <a:extLst>
              <a:ext uri="{FF2B5EF4-FFF2-40B4-BE49-F238E27FC236}">
                <a16:creationId xmlns:a16="http://schemas.microsoft.com/office/drawing/2014/main" id="{AA112BAD-5D5E-E87A-5C03-39EF6F1FB910}"/>
              </a:ext>
            </a:extLst>
          </p:cNvPr>
          <p:cNvPicPr>
            <a:picLocks noChangeAspect="1"/>
          </p:cNvPicPr>
          <p:nvPr userDrawn="1"/>
        </p:nvPicPr>
        <p:blipFill>
          <a:blip r:embed="rId20"/>
          <a:stretch>
            <a:fillRect/>
          </a:stretch>
        </p:blipFill>
        <p:spPr>
          <a:xfrm rot="18701405">
            <a:off x="6184016" y="4556664"/>
            <a:ext cx="673099" cy="673099"/>
          </a:xfrm>
          <a:prstGeom prst="rect">
            <a:avLst/>
          </a:prstGeom>
        </p:spPr>
      </p:pic>
    </p:spTree>
    <p:extLst>
      <p:ext uri="{BB962C8B-B14F-4D97-AF65-F5344CB8AC3E}">
        <p14:creationId xmlns:p14="http://schemas.microsoft.com/office/powerpoint/2010/main" val="3106296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1_IC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D1F8B5B-611A-B272-8E7A-6AC291F345C8}"/>
              </a:ext>
            </a:extLst>
          </p:cNvPr>
          <p:cNvSpPr txBox="1">
            <a:spLocks/>
          </p:cNvSpPr>
          <p:nvPr userDrawn="1"/>
        </p:nvSpPr>
        <p:spPr>
          <a:xfrm>
            <a:off x="749163" y="417429"/>
            <a:ext cx="5880652" cy="679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a:lstStyle>
          <a:p>
            <a:r>
              <a:rPr lang="fr-FR" sz="2100" b="1" dirty="0">
                <a:solidFill>
                  <a:srgbClr val="E84262"/>
                </a:solidFill>
                <a:latin typeface="Arial" panose="020B0604020202020204" pitchFamily="34" charset="0"/>
                <a:cs typeface="Arial" panose="020B0604020202020204" pitchFamily="34" charset="0"/>
              </a:rPr>
              <a:t>BIBLIOTHÈQUE D’ICÔNES</a:t>
            </a:r>
          </a:p>
        </p:txBody>
      </p:sp>
      <p:pic>
        <p:nvPicPr>
          <p:cNvPr id="4" name="Image 3">
            <a:extLst>
              <a:ext uri="{FF2B5EF4-FFF2-40B4-BE49-F238E27FC236}">
                <a16:creationId xmlns:a16="http://schemas.microsoft.com/office/drawing/2014/main" id="{F7209F23-2004-FF9A-0CFB-06B2DB3E55F3}"/>
              </a:ext>
            </a:extLst>
          </p:cNvPr>
          <p:cNvPicPr>
            <a:picLocks noChangeAspect="1"/>
          </p:cNvPicPr>
          <p:nvPr userDrawn="1"/>
        </p:nvPicPr>
        <p:blipFill>
          <a:blip r:embed="rId3"/>
          <a:stretch>
            <a:fillRect/>
          </a:stretch>
        </p:blipFill>
        <p:spPr>
          <a:xfrm>
            <a:off x="4305300" y="2078921"/>
            <a:ext cx="1790700" cy="1790700"/>
          </a:xfrm>
          <a:prstGeom prst="rect">
            <a:avLst/>
          </a:prstGeom>
        </p:spPr>
      </p:pic>
      <p:pic>
        <p:nvPicPr>
          <p:cNvPr id="6" name="Image 5">
            <a:extLst>
              <a:ext uri="{FF2B5EF4-FFF2-40B4-BE49-F238E27FC236}">
                <a16:creationId xmlns:a16="http://schemas.microsoft.com/office/drawing/2014/main" id="{A88B4685-FD86-0A49-8089-B4EED42833CA}"/>
              </a:ext>
            </a:extLst>
          </p:cNvPr>
          <p:cNvPicPr>
            <a:picLocks noChangeAspect="1"/>
          </p:cNvPicPr>
          <p:nvPr userDrawn="1"/>
        </p:nvPicPr>
        <p:blipFill>
          <a:blip r:embed="rId4"/>
          <a:stretch>
            <a:fillRect/>
          </a:stretch>
        </p:blipFill>
        <p:spPr>
          <a:xfrm>
            <a:off x="3253159" y="3822615"/>
            <a:ext cx="1790700" cy="1790700"/>
          </a:xfrm>
          <a:prstGeom prst="rect">
            <a:avLst/>
          </a:prstGeom>
        </p:spPr>
      </p:pic>
      <p:pic>
        <p:nvPicPr>
          <p:cNvPr id="11" name="Image 10">
            <a:extLst>
              <a:ext uri="{FF2B5EF4-FFF2-40B4-BE49-F238E27FC236}">
                <a16:creationId xmlns:a16="http://schemas.microsoft.com/office/drawing/2014/main" id="{D4B88B18-2F98-C9A8-F273-0D8A900AF87E}"/>
              </a:ext>
            </a:extLst>
          </p:cNvPr>
          <p:cNvPicPr>
            <a:picLocks noChangeAspect="1"/>
          </p:cNvPicPr>
          <p:nvPr userDrawn="1"/>
        </p:nvPicPr>
        <p:blipFill>
          <a:blip r:embed="rId5"/>
          <a:stretch>
            <a:fillRect/>
          </a:stretch>
        </p:blipFill>
        <p:spPr>
          <a:xfrm>
            <a:off x="8263084" y="2087333"/>
            <a:ext cx="1790700" cy="1790700"/>
          </a:xfrm>
          <a:prstGeom prst="rect">
            <a:avLst/>
          </a:prstGeom>
        </p:spPr>
      </p:pic>
      <p:pic>
        <p:nvPicPr>
          <p:cNvPr id="14" name="Image 13">
            <a:extLst>
              <a:ext uri="{FF2B5EF4-FFF2-40B4-BE49-F238E27FC236}">
                <a16:creationId xmlns:a16="http://schemas.microsoft.com/office/drawing/2014/main" id="{071BFEF5-7001-C239-3941-5A40B90DD9D2}"/>
              </a:ext>
            </a:extLst>
          </p:cNvPr>
          <p:cNvPicPr>
            <a:picLocks noChangeAspect="1"/>
          </p:cNvPicPr>
          <p:nvPr userDrawn="1"/>
        </p:nvPicPr>
        <p:blipFill>
          <a:blip r:embed="rId6"/>
          <a:stretch>
            <a:fillRect/>
          </a:stretch>
        </p:blipFill>
        <p:spPr>
          <a:xfrm>
            <a:off x="7590993" y="3878033"/>
            <a:ext cx="1790700" cy="1790700"/>
          </a:xfrm>
          <a:prstGeom prst="rect">
            <a:avLst/>
          </a:prstGeom>
        </p:spPr>
      </p:pic>
      <p:pic>
        <p:nvPicPr>
          <p:cNvPr id="18" name="Image 17">
            <a:extLst>
              <a:ext uri="{FF2B5EF4-FFF2-40B4-BE49-F238E27FC236}">
                <a16:creationId xmlns:a16="http://schemas.microsoft.com/office/drawing/2014/main" id="{E346916C-7AF6-D88F-17B0-80EB6E4EBF47}"/>
              </a:ext>
            </a:extLst>
          </p:cNvPr>
          <p:cNvPicPr>
            <a:picLocks noChangeAspect="1"/>
          </p:cNvPicPr>
          <p:nvPr userDrawn="1"/>
        </p:nvPicPr>
        <p:blipFill>
          <a:blip r:embed="rId7"/>
          <a:stretch>
            <a:fillRect/>
          </a:stretch>
        </p:blipFill>
        <p:spPr>
          <a:xfrm>
            <a:off x="5388842" y="3883042"/>
            <a:ext cx="1790700" cy="1790700"/>
          </a:xfrm>
          <a:prstGeom prst="rect">
            <a:avLst/>
          </a:prstGeom>
        </p:spPr>
      </p:pic>
      <p:pic>
        <p:nvPicPr>
          <p:cNvPr id="22" name="Image 21">
            <a:extLst>
              <a:ext uri="{FF2B5EF4-FFF2-40B4-BE49-F238E27FC236}">
                <a16:creationId xmlns:a16="http://schemas.microsoft.com/office/drawing/2014/main" id="{B16B4090-30BE-980C-3E2D-B564D2D5EFE6}"/>
              </a:ext>
            </a:extLst>
          </p:cNvPr>
          <p:cNvPicPr>
            <a:picLocks noChangeAspect="1"/>
          </p:cNvPicPr>
          <p:nvPr userDrawn="1"/>
        </p:nvPicPr>
        <p:blipFill>
          <a:blip r:embed="rId8"/>
          <a:stretch>
            <a:fillRect/>
          </a:stretch>
        </p:blipFill>
        <p:spPr>
          <a:xfrm>
            <a:off x="6284192" y="2087333"/>
            <a:ext cx="1790700" cy="1790700"/>
          </a:xfrm>
          <a:prstGeom prst="rect">
            <a:avLst/>
          </a:prstGeom>
        </p:spPr>
      </p:pic>
      <p:pic>
        <p:nvPicPr>
          <p:cNvPr id="30" name="Image 29">
            <a:extLst>
              <a:ext uri="{FF2B5EF4-FFF2-40B4-BE49-F238E27FC236}">
                <a16:creationId xmlns:a16="http://schemas.microsoft.com/office/drawing/2014/main" id="{E60F20D6-2F10-751B-303B-AC261C46F5D5}"/>
              </a:ext>
            </a:extLst>
          </p:cNvPr>
          <p:cNvPicPr>
            <a:picLocks noChangeAspect="1"/>
          </p:cNvPicPr>
          <p:nvPr userDrawn="1"/>
        </p:nvPicPr>
        <p:blipFill>
          <a:blip r:embed="rId9"/>
          <a:stretch>
            <a:fillRect/>
          </a:stretch>
        </p:blipFill>
        <p:spPr>
          <a:xfrm>
            <a:off x="2205658" y="2087333"/>
            <a:ext cx="1790700" cy="1790700"/>
          </a:xfrm>
          <a:prstGeom prst="rect">
            <a:avLst/>
          </a:prstGeom>
        </p:spPr>
      </p:pic>
    </p:spTree>
    <p:extLst>
      <p:ext uri="{BB962C8B-B14F-4D97-AF65-F5344CB8AC3E}">
        <p14:creationId xmlns:p14="http://schemas.microsoft.com/office/powerpoint/2010/main" val="264131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0">
            <a:extLst>
              <a:ext uri="{FF2B5EF4-FFF2-40B4-BE49-F238E27FC236}">
                <a16:creationId xmlns:a16="http://schemas.microsoft.com/office/drawing/2014/main" id="{0AAAAEA3-3831-82E8-4C44-19961393E944}"/>
              </a:ext>
            </a:extLst>
          </p:cNvPr>
          <p:cNvSpPr>
            <a:spLocks noGrp="1"/>
          </p:cNvSpPr>
          <p:nvPr>
            <p:ph type="body" sz="quarter" idx="10" hasCustomPrompt="1"/>
          </p:nvPr>
        </p:nvSpPr>
        <p:spPr>
          <a:xfrm>
            <a:off x="1255789" y="1833042"/>
            <a:ext cx="4476750" cy="882621"/>
          </a:xfrm>
        </p:spPr>
        <p:txBody>
          <a:bodyPr/>
          <a:lstStyle>
            <a:lvl1pPr marL="0" indent="0">
              <a:buNone/>
              <a:defRPr sz="6000" b="1">
                <a:latin typeface="Arial" panose="020B0604020202020204" pitchFamily="34" charset="0"/>
                <a:cs typeface="Arial" panose="020B0604020202020204" pitchFamily="34" charset="0"/>
              </a:defRPr>
            </a:lvl1pPr>
          </a:lstStyle>
          <a:p>
            <a:pPr lvl="0"/>
            <a:r>
              <a:rPr lang="fr-FR" dirty="0"/>
              <a:t>Merci</a:t>
            </a:r>
          </a:p>
        </p:txBody>
      </p:sp>
      <p:sp>
        <p:nvSpPr>
          <p:cNvPr id="12" name="Espace réservé du texte 6">
            <a:extLst>
              <a:ext uri="{FF2B5EF4-FFF2-40B4-BE49-F238E27FC236}">
                <a16:creationId xmlns:a16="http://schemas.microsoft.com/office/drawing/2014/main" id="{EB8B48EA-B839-3636-22CC-FD944A2F57C8}"/>
              </a:ext>
            </a:extLst>
          </p:cNvPr>
          <p:cNvSpPr>
            <a:spLocks noGrp="1"/>
          </p:cNvSpPr>
          <p:nvPr>
            <p:ph type="body" sz="quarter" idx="14" hasCustomPrompt="1"/>
          </p:nvPr>
        </p:nvSpPr>
        <p:spPr>
          <a:xfrm>
            <a:off x="1255789" y="2724569"/>
            <a:ext cx="5606337" cy="556053"/>
          </a:xfrm>
        </p:spPr>
        <p:txBody>
          <a:bodyPr>
            <a:noAutofit/>
          </a:bodyPr>
          <a:lstStyle>
            <a:lvl1pPr marL="0" indent="0">
              <a:buNone/>
              <a:defRPr lang="fr-FR" sz="2400" b="1" kern="1200" dirty="0">
                <a:solidFill>
                  <a:srgbClr val="E84262"/>
                </a:solidFill>
                <a:latin typeface="Arial" panose="020B0604020202020204" pitchFamily="34" charset="0"/>
                <a:ea typeface="+mj-ea"/>
                <a:cs typeface="Arial" panose="020B0604020202020204" pitchFamily="34" charset="0"/>
              </a:defRPr>
            </a:lvl1pPr>
          </a:lstStyle>
          <a:p>
            <a:r>
              <a:rPr lang="fr-FR" sz="2000" b="1" dirty="0">
                <a:solidFill>
                  <a:srgbClr val="E84262"/>
                </a:solidFill>
                <a:latin typeface="Arial" panose="020B0604020202020204" pitchFamily="34" charset="0"/>
                <a:cs typeface="Arial" panose="020B0604020202020204" pitchFamily="34" charset="0"/>
              </a:rPr>
              <a:t>Pour votre attention !  </a:t>
            </a:r>
          </a:p>
        </p:txBody>
      </p:sp>
    </p:spTree>
    <p:extLst>
      <p:ext uri="{BB962C8B-B14F-4D97-AF65-F5344CB8AC3E}">
        <p14:creationId xmlns:p14="http://schemas.microsoft.com/office/powerpoint/2010/main" val="3904007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1_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 8" descr="Une image contenant Graphique, Police, graphisme, conception&#10;&#10;Description générée automatiquement">
            <a:extLst>
              <a:ext uri="{FF2B5EF4-FFF2-40B4-BE49-F238E27FC236}">
                <a16:creationId xmlns:a16="http://schemas.microsoft.com/office/drawing/2014/main" id="{466A155F-52F7-8D51-4A97-1B846FF05864}"/>
              </a:ext>
            </a:extLst>
          </p:cNvPr>
          <p:cNvPicPr>
            <a:picLocks noChangeAspect="1"/>
          </p:cNvPicPr>
          <p:nvPr userDrawn="1"/>
        </p:nvPicPr>
        <p:blipFill>
          <a:blip r:embed="rId3"/>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475832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RE_SANS_F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23B59C54-3D57-CE9E-BFFD-2085AD8924EA}"/>
              </a:ext>
            </a:extLst>
          </p:cNvPr>
          <p:cNvSpPr>
            <a:spLocks noGrp="1"/>
          </p:cNvSpPr>
          <p:nvPr>
            <p:ph type="body" sz="quarter" idx="14" hasCustomPrompt="1"/>
          </p:nvPr>
        </p:nvSpPr>
        <p:spPr>
          <a:xfrm>
            <a:off x="655315" y="469558"/>
            <a:ext cx="5606337" cy="556053"/>
          </a:xfrm>
        </p:spPr>
        <p:txBody>
          <a:bodyPr>
            <a:noAutofit/>
          </a:bodyPr>
          <a:lstStyle>
            <a:lvl1pPr marL="0" indent="0">
              <a:buNone/>
              <a:defRPr sz="2100" b="1"/>
            </a:lvl1pPr>
          </a:lstStyle>
          <a:p>
            <a:r>
              <a:rPr lang="fr-FR" dirty="0">
                <a:solidFill>
                  <a:srgbClr val="0D4194"/>
                </a:solidFill>
                <a:latin typeface="Arial" panose="020B0604020202020204" pitchFamily="34" charset="0"/>
                <a:cs typeface="Arial" panose="020B0604020202020204" pitchFamily="34" charset="0"/>
              </a:rPr>
              <a:t>TITRE ICI</a:t>
            </a:r>
          </a:p>
        </p:txBody>
      </p:sp>
    </p:spTree>
    <p:extLst>
      <p:ext uri="{BB962C8B-B14F-4D97-AF65-F5344CB8AC3E}">
        <p14:creationId xmlns:p14="http://schemas.microsoft.com/office/powerpoint/2010/main" val="3303111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176501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123255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OUS SOCIÉTAI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765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23294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2F6F72-9BD6-4E1B-9B97-A965D10FC28A}" type="datetimeFigureOut">
              <a:rPr lang="fr-FR" smtClean="0"/>
              <a:t>08/04/2026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99928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2F6F72-9BD6-4E1B-9B97-A965D10FC28A}" type="datetimeFigureOut">
              <a:rPr lang="fr-FR" smtClean="0"/>
              <a:t>08/04/2026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3096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62F6F72-9BD6-4E1B-9B97-A965D10FC28A}" type="datetimeFigureOut">
              <a:rPr lang="fr-FR" smtClean="0"/>
              <a:t>08/04/2026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061738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2F6F72-9BD6-4E1B-9B97-A965D10FC28A}" type="datetimeFigureOut">
              <a:rPr lang="fr-FR" smtClean="0"/>
              <a:t>08/04/2026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350300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62F6F72-9BD6-4E1B-9B97-A965D10FC28A}" type="datetimeFigureOut">
              <a:rPr lang="fr-FR" smtClean="0"/>
              <a:t>08/04/2026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236661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62F6F72-9BD6-4E1B-9B97-A965D10FC28A}" type="datetimeFigureOut">
              <a:rPr lang="fr-FR" smtClean="0"/>
              <a:t>08/04/2026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1758986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218592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A76620-5CAD-4118-B201-E57D5E26297E}" type="slidenum">
              <a:rPr lang="fr-FR" smtClean="0"/>
              <a:t>‹N°›</a:t>
            </a:fld>
            <a:endParaRPr lang="fr-FR"/>
          </a:p>
        </p:txBody>
      </p:sp>
    </p:spTree>
    <p:extLst>
      <p:ext uri="{BB962C8B-B14F-4D97-AF65-F5344CB8AC3E}">
        <p14:creationId xmlns:p14="http://schemas.microsoft.com/office/powerpoint/2010/main" val="3552644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AITES ENTENDRE VOTRE VO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314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124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u simple avec un text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B80E0C6-CA24-46D7-B5FD-DB371AAB11B7}"/>
              </a:ext>
            </a:extLst>
          </p:cNvPr>
          <p:cNvSpPr>
            <a:spLocks noGrp="1"/>
          </p:cNvSpPr>
          <p:nvPr>
            <p:ph type="dt" sz="half" idx="10"/>
          </p:nvPr>
        </p:nvSpPr>
        <p:spPr>
          <a:xfrm>
            <a:off x="609600" y="6377940"/>
            <a:ext cx="2804160" cy="342900"/>
          </a:xfrm>
          <a:prstGeom prst="rect">
            <a:avLst/>
          </a:prstGeom>
        </p:spPr>
        <p:txBody>
          <a:bodyPr/>
          <a:lstStyle/>
          <a:p>
            <a:fld id="{EB9C262D-5599-4E2E-86C3-E068F978D94D}" type="datetime1">
              <a:rPr lang="fr-FR" smtClean="0"/>
              <a:t>08/04/2026</a:t>
            </a:fld>
            <a:endParaRPr lang="fr-FR"/>
          </a:p>
        </p:txBody>
      </p:sp>
      <p:sp>
        <p:nvSpPr>
          <p:cNvPr id="5" name="Espace réservé du pied de page 4">
            <a:extLst>
              <a:ext uri="{FF2B5EF4-FFF2-40B4-BE49-F238E27FC236}">
                <a16:creationId xmlns:a16="http://schemas.microsoft.com/office/drawing/2014/main" id="{E26FC639-F72E-4EE0-90A9-2510A59E835E}"/>
              </a:ext>
            </a:extLst>
          </p:cNvPr>
          <p:cNvSpPr>
            <a:spLocks noGrp="1"/>
          </p:cNvSpPr>
          <p:nvPr>
            <p:ph type="ftr" sz="quarter" idx="11"/>
          </p:nvPr>
        </p:nvSpPr>
        <p:spPr>
          <a:xfrm>
            <a:off x="638785" y="6615886"/>
            <a:ext cx="1606550" cy="125095"/>
          </a:xfrm>
          <a:prstGeom prst="rect">
            <a:avLst/>
          </a:prstGeom>
        </p:spPr>
        <p:txBody>
          <a:bodyPr/>
          <a:lstStyle/>
          <a:p>
            <a:r>
              <a:rPr lang="fr-FR"/>
              <a:t>Confidentialité -</a:t>
            </a:r>
          </a:p>
        </p:txBody>
      </p:sp>
      <p:sp>
        <p:nvSpPr>
          <p:cNvPr id="6" name="Espace réservé du numéro de diapositive 5">
            <a:extLst>
              <a:ext uri="{FF2B5EF4-FFF2-40B4-BE49-F238E27FC236}">
                <a16:creationId xmlns:a16="http://schemas.microsoft.com/office/drawing/2014/main" id="{212D1219-2B77-4E3C-B288-C0353097F913}"/>
              </a:ext>
            </a:extLst>
          </p:cNvPr>
          <p:cNvSpPr>
            <a:spLocks noGrp="1"/>
          </p:cNvSpPr>
          <p:nvPr>
            <p:ph type="sldNum" sz="quarter" idx="12"/>
          </p:nvPr>
        </p:nvSpPr>
        <p:spPr>
          <a:xfrm>
            <a:off x="284317" y="6546769"/>
            <a:ext cx="287655" cy="224154"/>
          </a:xfrm>
          <a:prstGeom prst="rect">
            <a:avLst/>
          </a:prstGeom>
        </p:spPr>
        <p:txBody>
          <a:bodyPr/>
          <a:lstStyle/>
          <a:p>
            <a:fld id="{35E55281-3F81-4F60-8CC6-52BBDDE62597}" type="slidenum">
              <a:rPr lang="fr-FR" smtClean="0"/>
              <a:t>‹N°›</a:t>
            </a:fld>
            <a:endParaRPr lang="fr-FR"/>
          </a:p>
        </p:txBody>
      </p:sp>
      <p:cxnSp>
        <p:nvCxnSpPr>
          <p:cNvPr id="7" name="Connecteur droit 6">
            <a:extLst>
              <a:ext uri="{FF2B5EF4-FFF2-40B4-BE49-F238E27FC236}">
                <a16:creationId xmlns:a16="http://schemas.microsoft.com/office/drawing/2014/main" id="{DB215FB7-9195-4118-A37E-F32D8DD59D20}"/>
              </a:ext>
            </a:extLst>
          </p:cNvPr>
          <p:cNvCxnSpPr>
            <a:cxnSpLocks/>
          </p:cNvCxnSpPr>
          <p:nvPr userDrawn="1"/>
        </p:nvCxnSpPr>
        <p:spPr>
          <a:xfrm>
            <a:off x="571410" y="543852"/>
            <a:ext cx="180000" cy="0"/>
          </a:xfrm>
          <a:prstGeom prst="line">
            <a:avLst/>
          </a:prstGeom>
          <a:ln w="4445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0B594F13-B5FE-4C81-B8CB-9B659237E78A}"/>
              </a:ext>
            </a:extLst>
          </p:cNvPr>
          <p:cNvSpPr>
            <a:spLocks noGrp="1"/>
          </p:cNvSpPr>
          <p:nvPr>
            <p:ph type="title"/>
          </p:nvPr>
        </p:nvSpPr>
        <p:spPr>
          <a:xfrm>
            <a:off x="542926" y="771609"/>
            <a:ext cx="11078723" cy="1080000"/>
          </a:xfrm>
        </p:spPr>
        <p:txBody>
          <a:bodyPr/>
          <a:lstStyle>
            <a:lvl1pPr>
              <a:defRPr sz="4400"/>
            </a:lvl1pPr>
          </a:lstStyle>
          <a:p>
            <a:r>
              <a:rPr lang="fr-FR" dirty="0"/>
              <a:t>Modifiez le style du titre</a:t>
            </a:r>
          </a:p>
        </p:txBody>
      </p:sp>
      <p:sp>
        <p:nvSpPr>
          <p:cNvPr id="10" name="Espace réservé du texte 11">
            <a:extLst>
              <a:ext uri="{FF2B5EF4-FFF2-40B4-BE49-F238E27FC236}">
                <a16:creationId xmlns:a16="http://schemas.microsoft.com/office/drawing/2014/main" id="{283AFC61-79E2-0944-B06B-1465A91EBB36}"/>
              </a:ext>
            </a:extLst>
          </p:cNvPr>
          <p:cNvSpPr>
            <a:spLocks noGrp="1"/>
          </p:cNvSpPr>
          <p:nvPr>
            <p:ph type="body" sz="quarter" idx="14"/>
          </p:nvPr>
        </p:nvSpPr>
        <p:spPr>
          <a:xfrm>
            <a:off x="570352" y="2079365"/>
            <a:ext cx="11078723" cy="4007026"/>
          </a:xfrm>
          <a:prstGeom prst="rect">
            <a:avLst/>
          </a:prstGeom>
          <a:noFill/>
          <a:effectLst/>
        </p:spPr>
        <p:txBody>
          <a:bodyPr lIns="0" tIns="0" rIns="0" bIns="0"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2110568"/>
      </p:ext>
    </p:extLst>
  </p:cSld>
  <p:clrMapOvr>
    <a:masterClrMapping/>
  </p:clrMapOvr>
  <p:extLst>
    <p:ext uri="{DCECCB84-F9BA-43D5-87BE-67443E8EF086}">
      <p15:sldGuideLst xmlns:p15="http://schemas.microsoft.com/office/powerpoint/2012/main">
        <p15:guide id="1" pos="569">
          <p15:clr>
            <a:srgbClr val="5ACBF0"/>
          </p15:clr>
        </p15:guide>
        <p15:guide id="2" pos="711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743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sp>
        <p:nvSpPr>
          <p:cNvPr id="3" name="Holder 6"/>
          <p:cNvSpPr>
            <a:spLocks noGrp="1"/>
          </p:cNvSpPr>
          <p:nvPr>
            <p:ph type="sldNum" sz="quarter" idx="7"/>
          </p:nvPr>
        </p:nvSpPr>
        <p:spPr>
          <a:xfrm>
            <a:off x="9220200" y="6477000"/>
            <a:ext cx="2804160" cy="169277"/>
          </a:xfrm>
          <a:prstGeom prst="rect">
            <a:avLst/>
          </a:prstGeom>
        </p:spPr>
        <p:txBody>
          <a:bodyPr lIns="0" tIns="0" rIns="0" bIns="0"/>
          <a:lstStyle>
            <a:lvl1pPr algn="r">
              <a:defRPr sz="1100" b="1">
                <a:solidFill>
                  <a:srgbClr val="2F5597"/>
                </a:solidFill>
                <a:latin typeface="Arial Black" panose="020B0A04020102020204" pitchFamily="34" charset="0"/>
              </a:defRPr>
            </a:lvl1pPr>
          </a:lstStyle>
          <a:p>
            <a:fld id="{B6F15528-21DE-4FAA-801E-634DDDAF4B2B}" type="slidenum">
              <a:rPr lang="fr-FR" smtClean="0"/>
              <a:pPr/>
              <a:t>‹N°›</a:t>
            </a:fld>
            <a:endParaRPr lang="fr-FR" dirty="0"/>
          </a:p>
        </p:txBody>
      </p:sp>
      <p:sp>
        <p:nvSpPr>
          <p:cNvPr id="2" name="Rectangle 1"/>
          <p:cNvSpPr/>
          <p:nvPr userDrawn="1"/>
        </p:nvSpPr>
        <p:spPr>
          <a:xfrm>
            <a:off x="0" y="0"/>
            <a:ext cx="12192000" cy="63518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586851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UVER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E57528-6BE4-C69F-3C2C-ABD9BC9E029A}"/>
              </a:ext>
            </a:extLst>
          </p:cNvPr>
          <p:cNvSpPr/>
          <p:nvPr userDrawn="1"/>
        </p:nvSpPr>
        <p:spPr>
          <a:xfrm>
            <a:off x="0" y="0"/>
            <a:ext cx="12192000" cy="6254167"/>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8" name="Titre 1">
            <a:extLst>
              <a:ext uri="{FF2B5EF4-FFF2-40B4-BE49-F238E27FC236}">
                <a16:creationId xmlns:a16="http://schemas.microsoft.com/office/drawing/2014/main" id="{CE22AC2B-9137-C4AF-5418-086DEDA4DB35}"/>
              </a:ext>
            </a:extLst>
          </p:cNvPr>
          <p:cNvSpPr>
            <a:spLocks noGrp="1"/>
          </p:cNvSpPr>
          <p:nvPr>
            <p:ph type="ctrTitle" hasCustomPrompt="1"/>
          </p:nvPr>
        </p:nvSpPr>
        <p:spPr>
          <a:xfrm>
            <a:off x="646176" y="939114"/>
            <a:ext cx="10899648" cy="3107297"/>
          </a:xfrm>
          <a:prstGeom prst="rect">
            <a:avLst/>
          </a:prstGeom>
        </p:spPr>
        <p:txBody>
          <a:bodyPr anchor="b">
            <a:noAutofit/>
          </a:bodyPr>
          <a:lstStyle>
            <a:lvl1pPr algn="l">
              <a:defRPr sz="10000" cap="all" baseline="0">
                <a:solidFill>
                  <a:schemeClr val="bg1"/>
                </a:solidFill>
                <a:latin typeface="Impact" panose="020B0806030902050204" pitchFamily="34" charset="0"/>
              </a:defRPr>
            </a:lvl1pPr>
          </a:lstStyle>
          <a:p>
            <a:r>
              <a:rPr lang="fr-FR" dirty="0"/>
              <a:t>MODIFIEZ LE </a:t>
            </a:r>
            <a:br>
              <a:rPr lang="fr-FR" dirty="0"/>
            </a:br>
            <a:r>
              <a:rPr lang="fr-FR" dirty="0"/>
              <a:t>STYLE DU TITRE</a:t>
            </a:r>
          </a:p>
        </p:txBody>
      </p:sp>
      <p:sp>
        <p:nvSpPr>
          <p:cNvPr id="9" name="Sous-titre 2">
            <a:extLst>
              <a:ext uri="{FF2B5EF4-FFF2-40B4-BE49-F238E27FC236}">
                <a16:creationId xmlns:a16="http://schemas.microsoft.com/office/drawing/2014/main" id="{ABD629AB-C1D3-E149-49EF-BA382F8A88C7}"/>
              </a:ext>
            </a:extLst>
          </p:cNvPr>
          <p:cNvSpPr>
            <a:spLocks noGrp="1"/>
          </p:cNvSpPr>
          <p:nvPr>
            <p:ph type="subTitle" idx="1"/>
          </p:nvPr>
        </p:nvSpPr>
        <p:spPr>
          <a:xfrm>
            <a:off x="646176" y="4138486"/>
            <a:ext cx="9144000" cy="1655762"/>
          </a:xfrm>
          <a:prstGeom prst="rect">
            <a:avLst/>
          </a:prstGeom>
        </p:spPr>
        <p:txBody>
          <a:bodyPr>
            <a:noAutofit/>
          </a:bodyPr>
          <a:lstStyle>
            <a:lvl1pPr marL="0" indent="0" algn="l">
              <a:buNone/>
              <a:tabLst>
                <a:tab pos="750888" algn="l"/>
              </a:tabLst>
              <a:defRPr sz="24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7760" y="6369367"/>
            <a:ext cx="1020684" cy="376231"/>
          </a:xfrm>
          <a:prstGeom prst="rect">
            <a:avLst/>
          </a:prstGeom>
        </p:spPr>
      </p:pic>
    </p:spTree>
    <p:extLst>
      <p:ext uri="{BB962C8B-B14F-4D97-AF65-F5344CB8AC3E}">
        <p14:creationId xmlns:p14="http://schemas.microsoft.com/office/powerpoint/2010/main" val="137318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RE+CONTENU / 2 COLONNE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E50B2302-E57E-BA3C-1FB4-1AE433745524}"/>
              </a:ext>
            </a:extLst>
          </p:cNvPr>
          <p:cNvSpPr>
            <a:spLocks noGrp="1"/>
          </p:cNvSpPr>
          <p:nvPr>
            <p:ph type="body" sz="quarter" idx="14"/>
          </p:nvPr>
        </p:nvSpPr>
        <p:spPr>
          <a:xfrm>
            <a:off x="201600" y="2792413"/>
            <a:ext cx="3859654" cy="950912"/>
          </a:xfrm>
        </p:spPr>
        <p:txBody>
          <a:bodyPr lIns="0">
            <a:noAutofit/>
          </a:bodyPr>
          <a:lstStyle>
            <a:lvl1pPr marL="324000" indent="-324000">
              <a:lnSpc>
                <a:spcPct val="100000"/>
              </a:lnSpc>
              <a:spcBef>
                <a:spcPts val="0"/>
              </a:spcBef>
              <a:buFont typeface="+mj-lt"/>
              <a:buAutoNum type="arabicPeriod"/>
              <a:defRPr cap="all" baseline="0">
                <a:latin typeface="Impact" panose="020B0806030902050204" pitchFamily="34" charset="0"/>
              </a:defRPr>
            </a:lvl1pPr>
            <a:lvl2pPr marL="457200" indent="0">
              <a:buNone/>
              <a:defRPr>
                <a:latin typeface="Impact" panose="020B0806030902050204" pitchFamily="34" charset="0"/>
              </a:defRPr>
            </a:lvl2pPr>
            <a:lvl3pPr marL="914400" indent="0">
              <a:buNone/>
              <a:defRPr>
                <a:latin typeface="Impact" panose="020B0806030902050204" pitchFamily="34" charset="0"/>
              </a:defRPr>
            </a:lvl3pPr>
            <a:lvl4pPr marL="1371600" indent="0">
              <a:buNone/>
              <a:defRPr>
                <a:latin typeface="Impact" panose="020B0806030902050204" pitchFamily="34" charset="0"/>
              </a:defRPr>
            </a:lvl4pPr>
            <a:lvl5pPr marL="1828800" indent="0">
              <a:buNone/>
              <a:defRPr>
                <a:latin typeface="Impact" panose="020B0806030902050204" pitchFamily="34" charset="0"/>
              </a:defRPr>
            </a:lvl5pPr>
          </a:lstStyle>
          <a:p>
            <a:pPr lvl="0"/>
            <a:r>
              <a:rPr lang="fr-FR" dirty="0"/>
              <a:t>Cliquez pour modifier les styles du</a:t>
            </a:r>
          </a:p>
        </p:txBody>
      </p:sp>
      <p:sp>
        <p:nvSpPr>
          <p:cNvPr id="11" name="Espace réservé du texte 8">
            <a:extLst>
              <a:ext uri="{FF2B5EF4-FFF2-40B4-BE49-F238E27FC236}">
                <a16:creationId xmlns:a16="http://schemas.microsoft.com/office/drawing/2014/main" id="{21AB07C9-4D16-B30F-B9AD-9BB30F848A81}"/>
              </a:ext>
            </a:extLst>
          </p:cNvPr>
          <p:cNvSpPr>
            <a:spLocks noGrp="1"/>
          </p:cNvSpPr>
          <p:nvPr>
            <p:ph type="body" sz="quarter" idx="15"/>
          </p:nvPr>
        </p:nvSpPr>
        <p:spPr>
          <a:xfrm>
            <a:off x="6303264" y="2792413"/>
            <a:ext cx="3829351" cy="950912"/>
          </a:xfrm>
        </p:spPr>
        <p:txBody>
          <a:bodyPr vert="horz" lIns="0" tIns="45720" rIns="91440" bIns="45720" rtlCol="0">
            <a:noAutofit/>
          </a:bodyPr>
          <a:lstStyle>
            <a:lvl1pPr marL="514350" indent="-514350">
              <a:buFont typeface="+mj-lt"/>
              <a:buAutoNum type="arabicPeriod" startAt="2"/>
              <a:defRPr lang="fr-FR" sz="2800" kern="1200" cap="all" baseline="0" dirty="0">
                <a:solidFill>
                  <a:schemeClr val="tx1"/>
                </a:solidFill>
                <a:latin typeface="Impact" panose="020B0806030902050204" pitchFamily="34" charset="0"/>
                <a:ea typeface="+mn-ea"/>
                <a:cs typeface="+mn-cs"/>
              </a:defRPr>
            </a:lvl1pPr>
          </a:lstStyle>
          <a:p>
            <a:pPr marL="324000" lvl="0" indent="-324000" algn="l" defTabSz="914400" rtl="0" eaLnBrk="1" latinLnBrk="0" hangingPunct="1">
              <a:lnSpc>
                <a:spcPct val="100000"/>
              </a:lnSpc>
              <a:spcBef>
                <a:spcPts val="0"/>
              </a:spcBef>
              <a:buFont typeface="+mj-lt"/>
              <a:buAutoNum type="arabicPeriod" startAt="2"/>
            </a:pPr>
            <a:r>
              <a:rPr lang="fr-FR" dirty="0"/>
              <a:t>Cliquez pour modifier les styles du</a:t>
            </a:r>
          </a:p>
        </p:txBody>
      </p:sp>
      <p:sp>
        <p:nvSpPr>
          <p:cNvPr id="10" name="Titre 1">
            <a:extLst>
              <a:ext uri="{FF2B5EF4-FFF2-40B4-BE49-F238E27FC236}">
                <a16:creationId xmlns:a16="http://schemas.microsoft.com/office/drawing/2014/main" id="{6ABD01F8-8039-0541-36DF-394CBC3662F5}"/>
              </a:ext>
            </a:extLst>
          </p:cNvPr>
          <p:cNvSpPr>
            <a:spLocks noGrp="1"/>
          </p:cNvSpPr>
          <p:nvPr>
            <p:ph type="title"/>
          </p:nvPr>
        </p:nvSpPr>
        <p:spPr>
          <a:xfrm>
            <a:off x="201600" y="104301"/>
            <a:ext cx="11735842" cy="849205"/>
          </a:xfrm>
        </p:spPr>
        <p:txBody>
          <a:bodyPr lIns="0" anchor="t">
            <a:noAutofit/>
          </a:bodyPr>
          <a:lstStyle>
            <a:lvl1pPr>
              <a:lnSpc>
                <a:spcPct val="100000"/>
              </a:lnSpc>
              <a:spcBef>
                <a:spcPts val="0"/>
              </a:spcBef>
              <a:defRPr>
                <a:solidFill>
                  <a:srgbClr val="004494"/>
                </a:solidFill>
                <a:latin typeface="Impact" panose="020B0806030902050204" pitchFamily="34" charset="0"/>
              </a:defRPr>
            </a:lvl1pPr>
          </a:lstStyle>
          <a:p>
            <a:r>
              <a:rPr lang="fr-FR" dirty="0"/>
              <a:t>Modifiez le style du titre</a:t>
            </a:r>
          </a:p>
        </p:txBody>
      </p:sp>
      <p:sp>
        <p:nvSpPr>
          <p:cNvPr id="12" name="Espace réservé du contenu 2">
            <a:extLst>
              <a:ext uri="{FF2B5EF4-FFF2-40B4-BE49-F238E27FC236}">
                <a16:creationId xmlns:a16="http://schemas.microsoft.com/office/drawing/2014/main" id="{136E0A32-9766-DB36-1F19-508892AAE26C}"/>
              </a:ext>
            </a:extLst>
          </p:cNvPr>
          <p:cNvSpPr>
            <a:spLocks noGrp="1"/>
          </p:cNvSpPr>
          <p:nvPr>
            <p:ph idx="1" hasCustomPrompt="1"/>
          </p:nvPr>
        </p:nvSpPr>
        <p:spPr>
          <a:xfrm>
            <a:off x="201600" y="1232446"/>
            <a:ext cx="11702669" cy="1293332"/>
          </a:xfrm>
        </p:spPr>
        <p:txBody>
          <a:bodyPr lIns="0" rIns="90000">
            <a:noAutofit/>
          </a:bodyPr>
          <a:lstStyle>
            <a:lvl1pPr marL="0" indent="0">
              <a:lnSpc>
                <a:spcPct val="100000"/>
              </a:lnSpc>
              <a:spcBef>
                <a:spcPts val="1800"/>
              </a:spcBef>
              <a:buFont typeface="Police système Courant"/>
              <a:buNone/>
              <a:defRPr sz="2000" b="1">
                <a:latin typeface="Arial" panose="020B0604020202020204" pitchFamily="34" charset="0"/>
                <a:cs typeface="Arial" panose="020B0604020202020204" pitchFamily="34" charset="0"/>
              </a:defRPr>
            </a:lvl1pPr>
            <a:lvl2pPr marL="0" indent="-324000">
              <a:lnSpc>
                <a:spcPct val="100000"/>
              </a:lnSpc>
              <a:spcBef>
                <a:spcPts val="600"/>
              </a:spcBef>
              <a:buClr>
                <a:srgbClr val="004494"/>
              </a:buClr>
              <a:buFont typeface="Wingdings 2" panose="05020102010507070707" pitchFamily="18" charset="2"/>
              <a:buChar char=""/>
              <a:defRPr sz="1600">
                <a:latin typeface="Arial" panose="020B0604020202020204" pitchFamily="34" charset="0"/>
                <a:cs typeface="Arial" panose="020B0604020202020204" pitchFamily="34" charset="0"/>
              </a:defRPr>
            </a:lvl2pPr>
            <a:lvl3pPr marL="540000" indent="-216000">
              <a:lnSpc>
                <a:spcPct val="100000"/>
              </a:lnSpc>
              <a:spcBef>
                <a:spcPts val="0"/>
              </a:spcBef>
              <a:buFont typeface="Wingdings 2" panose="05020102010507070707" pitchFamily="18" charset="2"/>
              <a:buChar char=""/>
              <a:defRPr sz="1200">
                <a:latin typeface="Arial" panose="020B0604020202020204" pitchFamily="34" charset="0"/>
                <a:cs typeface="Arial" panose="020B0604020202020204" pitchFamily="34" charset="0"/>
              </a:defRPr>
            </a:lvl3pPr>
            <a:lvl4pPr marL="1600200" indent="-228600">
              <a:buFont typeface="Police système Courant"/>
              <a:buChar char="&gt;"/>
              <a:defRPr sz="800">
                <a:latin typeface="Arial" panose="020B0604020202020204" pitchFamily="34" charset="0"/>
                <a:cs typeface="Arial" panose="020B0604020202020204" pitchFamily="34" charset="0"/>
              </a:defRPr>
            </a:lvl4pPr>
            <a:lvl5pPr marL="2057400" indent="-228600">
              <a:buFont typeface="Police système Courant"/>
              <a:buChar char="&gt;"/>
              <a:defRPr sz="800">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4" name="Espace réservé du texte 11">
            <a:extLst>
              <a:ext uri="{FF2B5EF4-FFF2-40B4-BE49-F238E27FC236}">
                <a16:creationId xmlns:a16="http://schemas.microsoft.com/office/drawing/2014/main" id="{A8AA0804-2659-52E0-644D-249A29469CEC}"/>
              </a:ext>
            </a:extLst>
          </p:cNvPr>
          <p:cNvSpPr>
            <a:spLocks noGrp="1"/>
          </p:cNvSpPr>
          <p:nvPr>
            <p:ph type="body" sz="quarter" idx="19" hasCustomPrompt="1"/>
          </p:nvPr>
        </p:nvSpPr>
        <p:spPr>
          <a:xfrm>
            <a:off x="201600" y="3816091"/>
            <a:ext cx="5687136" cy="2057487"/>
          </a:xfrm>
        </p:spPr>
        <p:txBody>
          <a:bodyPr>
            <a:noAutofit/>
          </a:bodyPr>
          <a:lstStyle>
            <a:lvl1pPr marL="504000" indent="-288000" algn="l">
              <a:lnSpc>
                <a:spcPct val="100000"/>
              </a:lnSpc>
              <a:spcBef>
                <a:spcPts val="1200"/>
              </a:spcBef>
              <a:buClr>
                <a:srgbClr val="004494"/>
              </a:buClr>
              <a:buFont typeface="Wingdings" panose="05000000000000000000" pitchFamily="2" charset="2"/>
              <a:buChar char="è"/>
              <a:defRPr lang="fr-FR"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0"/>
            <a:endParaRPr lang="fr-FR" dirty="0"/>
          </a:p>
        </p:txBody>
      </p:sp>
      <p:sp>
        <p:nvSpPr>
          <p:cNvPr id="19" name="Espace réservé du texte 11">
            <a:extLst>
              <a:ext uri="{FF2B5EF4-FFF2-40B4-BE49-F238E27FC236}">
                <a16:creationId xmlns:a16="http://schemas.microsoft.com/office/drawing/2014/main" id="{A8AA0804-2659-52E0-644D-249A29469CEC}"/>
              </a:ext>
            </a:extLst>
          </p:cNvPr>
          <p:cNvSpPr>
            <a:spLocks noGrp="1"/>
          </p:cNvSpPr>
          <p:nvPr>
            <p:ph type="body" sz="quarter" idx="20" hasCustomPrompt="1"/>
          </p:nvPr>
        </p:nvSpPr>
        <p:spPr>
          <a:xfrm>
            <a:off x="6303265" y="3816091"/>
            <a:ext cx="5687136" cy="2057487"/>
          </a:xfrm>
        </p:spPr>
        <p:txBody>
          <a:bodyPr>
            <a:noAutofit/>
          </a:bodyPr>
          <a:lstStyle>
            <a:lvl1pPr marL="504000" indent="-288000" algn="l">
              <a:lnSpc>
                <a:spcPct val="100000"/>
              </a:lnSpc>
              <a:spcBef>
                <a:spcPts val="1200"/>
              </a:spcBef>
              <a:buClr>
                <a:srgbClr val="004494"/>
              </a:buClr>
              <a:buFont typeface="Wingdings" panose="05000000000000000000" pitchFamily="2" charset="2"/>
              <a:buChar char="è"/>
              <a:defRPr lang="fr-FR" sz="16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0"/>
            <a:endParaRPr lang="fr-FR" dirty="0"/>
          </a:p>
        </p:txBody>
      </p:sp>
      <p:sp>
        <p:nvSpPr>
          <p:cNvPr id="3" name="Espace réservé du numéro de diapositive 5">
            <a:extLst>
              <a:ext uri="{FF2B5EF4-FFF2-40B4-BE49-F238E27FC236}">
                <a16:creationId xmlns:a16="http://schemas.microsoft.com/office/drawing/2014/main" id="{0C24DB95-5C2C-EB7B-831E-B1D8E53C5E23}"/>
              </a:ext>
            </a:extLst>
          </p:cNvPr>
          <p:cNvSpPr>
            <a:spLocks noGrp="1"/>
          </p:cNvSpPr>
          <p:nvPr>
            <p:ph type="sldNum" sz="quarter" idx="4"/>
          </p:nvPr>
        </p:nvSpPr>
        <p:spPr>
          <a:xfrm>
            <a:off x="11650717" y="6384885"/>
            <a:ext cx="370316" cy="365125"/>
          </a:xfrm>
          <a:prstGeom prst="rect">
            <a:avLst/>
          </a:prstGeom>
        </p:spPr>
        <p:txBody>
          <a:bodyPr vert="horz" lIns="91440" tIns="45720" rIns="91440" bIns="45720" rtlCol="0" anchor="ctr"/>
          <a:lstStyle>
            <a:lvl1pPr algn="r">
              <a:defRPr sz="650" b="0">
                <a:solidFill>
                  <a:schemeClr val="tx1"/>
                </a:solidFill>
                <a:latin typeface="Arial" panose="020B0604020202020204" pitchFamily="34" charset="0"/>
                <a:cs typeface="Arial" panose="020B0604020202020204" pitchFamily="34" charset="0"/>
              </a:defRPr>
            </a:lvl1pPr>
          </a:lstStyle>
          <a:p>
            <a:fld id="{197CC1A5-A5B3-6046-A016-6CC883D01CC6}" type="slidenum">
              <a:rPr lang="fr-FR" smtClean="0"/>
              <a:pPr/>
              <a:t>‹N°›</a:t>
            </a:fld>
            <a:endParaRPr lang="fr-FR" dirty="0"/>
          </a:p>
        </p:txBody>
      </p:sp>
    </p:spTree>
    <p:extLst>
      <p:ext uri="{BB962C8B-B14F-4D97-AF65-F5344CB8AC3E}">
        <p14:creationId xmlns:p14="http://schemas.microsoft.com/office/powerpoint/2010/main" val="3387103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CHAPITRE BLEU">
    <p:spTree>
      <p:nvGrpSpPr>
        <p:cNvPr id="1" name=""/>
        <p:cNvGrpSpPr/>
        <p:nvPr/>
      </p:nvGrpSpPr>
      <p:grpSpPr>
        <a:xfrm>
          <a:off x="0" y="0"/>
          <a:ext cx="0" cy="0"/>
          <a:chOff x="0" y="0"/>
          <a:chExt cx="0" cy="0"/>
        </a:xfrm>
      </p:grpSpPr>
      <p:sp>
        <p:nvSpPr>
          <p:cNvPr id="2" name="Espace réservé pour une image  4">
            <a:extLst>
              <a:ext uri="{FF2B5EF4-FFF2-40B4-BE49-F238E27FC236}">
                <a16:creationId xmlns:a16="http://schemas.microsoft.com/office/drawing/2014/main" id="{72D1DFC8-5D79-CB06-3AC1-B56B2D756C94}"/>
              </a:ext>
            </a:extLst>
          </p:cNvPr>
          <p:cNvSpPr>
            <a:spLocks noGrp="1"/>
          </p:cNvSpPr>
          <p:nvPr>
            <p:ph type="pic" sz="quarter" idx="10"/>
          </p:nvPr>
        </p:nvSpPr>
        <p:spPr>
          <a:xfrm>
            <a:off x="6078538" y="0"/>
            <a:ext cx="6113462" cy="6858000"/>
          </a:xfrm>
          <a:prstGeom prst="rect">
            <a:avLst/>
          </a:prstGeom>
        </p:spPr>
        <p:txBody>
          <a:bodyPr/>
          <a:lstStyle/>
          <a:p>
            <a:endParaRPr lang="en-GB"/>
          </a:p>
        </p:txBody>
      </p:sp>
      <p:sp>
        <p:nvSpPr>
          <p:cNvPr id="4" name="Rectangle 3">
            <a:extLst>
              <a:ext uri="{FF2B5EF4-FFF2-40B4-BE49-F238E27FC236}">
                <a16:creationId xmlns:a16="http://schemas.microsoft.com/office/drawing/2014/main" id="{48E57528-6BE4-C69F-3C2C-ABD9BC9E029A}"/>
              </a:ext>
            </a:extLst>
          </p:cNvPr>
          <p:cNvSpPr/>
          <p:nvPr userDrawn="1"/>
        </p:nvSpPr>
        <p:spPr>
          <a:xfrm>
            <a:off x="0" y="0"/>
            <a:ext cx="6079331" cy="68580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7" name="Titre 1">
            <a:extLst>
              <a:ext uri="{FF2B5EF4-FFF2-40B4-BE49-F238E27FC236}">
                <a16:creationId xmlns:a16="http://schemas.microsoft.com/office/drawing/2014/main" id="{C231860F-5555-C5BA-4465-9793D0013EE8}"/>
              </a:ext>
            </a:extLst>
          </p:cNvPr>
          <p:cNvSpPr>
            <a:spLocks noGrp="1"/>
          </p:cNvSpPr>
          <p:nvPr>
            <p:ph type="title" hasCustomPrompt="1"/>
          </p:nvPr>
        </p:nvSpPr>
        <p:spPr>
          <a:xfrm>
            <a:off x="201423" y="228600"/>
            <a:ext cx="5696870" cy="4086225"/>
          </a:xfrm>
          <a:prstGeom prst="rect">
            <a:avLst/>
          </a:prstGeom>
        </p:spPr>
        <p:txBody>
          <a:bodyPr bIns="46800" anchor="b" anchorCtr="0">
            <a:noAutofit/>
          </a:bodyPr>
          <a:lstStyle>
            <a:lvl1pPr>
              <a:defRPr sz="7000" cap="all" baseline="0">
                <a:solidFill>
                  <a:schemeClr val="bg1"/>
                </a:solidFill>
                <a:latin typeface="Impact" panose="020B0806030902050204" pitchFamily="34" charset="0"/>
              </a:defRPr>
            </a:lvl1pPr>
          </a:lstStyle>
          <a:p>
            <a:r>
              <a:rPr lang="fr-FR" dirty="0"/>
              <a:t>MODIFIEZ LE STYLE DU TITRE</a:t>
            </a:r>
          </a:p>
        </p:txBody>
      </p:sp>
      <p:sp>
        <p:nvSpPr>
          <p:cNvPr id="8" name="Espace réservé du contenu 2">
            <a:extLst>
              <a:ext uri="{FF2B5EF4-FFF2-40B4-BE49-F238E27FC236}">
                <a16:creationId xmlns:a16="http://schemas.microsoft.com/office/drawing/2014/main" id="{DFD08B0E-0A1F-C211-3DDA-177B412FCAE4}"/>
              </a:ext>
            </a:extLst>
          </p:cNvPr>
          <p:cNvSpPr>
            <a:spLocks noGrp="1"/>
          </p:cNvSpPr>
          <p:nvPr>
            <p:ph idx="1"/>
          </p:nvPr>
        </p:nvSpPr>
        <p:spPr>
          <a:xfrm>
            <a:off x="201422" y="4320000"/>
            <a:ext cx="5696871" cy="1825427"/>
          </a:xfrm>
          <a:prstGeom prst="rect">
            <a:avLst/>
          </a:prstGeom>
        </p:spPr>
        <p:txBody>
          <a:bodyPr>
            <a:noAutofit/>
          </a:bodyPr>
          <a:lstStyle>
            <a:lvl1pPr marL="0" indent="0">
              <a:buNone/>
              <a:defRPr sz="2400" b="0">
                <a:solidFill>
                  <a:schemeClr val="bg1"/>
                </a:solidFill>
                <a:latin typeface="Arial" panose="020B0604020202020204" pitchFamily="34" charset="0"/>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6" name="Espace réservé du numéro de diapositive 5">
            <a:extLst>
              <a:ext uri="{FF2B5EF4-FFF2-40B4-BE49-F238E27FC236}">
                <a16:creationId xmlns:a16="http://schemas.microsoft.com/office/drawing/2014/main" id="{3C899C3E-AA12-D39A-A362-2C0D56133564}"/>
              </a:ext>
            </a:extLst>
          </p:cNvPr>
          <p:cNvSpPr>
            <a:spLocks noGrp="1"/>
          </p:cNvSpPr>
          <p:nvPr>
            <p:ph type="sldNum" sz="quarter" idx="4"/>
          </p:nvPr>
        </p:nvSpPr>
        <p:spPr>
          <a:xfrm>
            <a:off x="11650717" y="6384885"/>
            <a:ext cx="370316" cy="365125"/>
          </a:xfrm>
          <a:prstGeom prst="rect">
            <a:avLst/>
          </a:prstGeom>
        </p:spPr>
        <p:txBody>
          <a:bodyPr vert="horz" lIns="91440" tIns="45720" rIns="91440" bIns="45720" rtlCol="0" anchor="ctr"/>
          <a:lstStyle>
            <a:lvl1pPr algn="r">
              <a:defRPr sz="650" b="0">
                <a:solidFill>
                  <a:schemeClr val="tx1"/>
                </a:solidFill>
                <a:latin typeface="Arial" panose="020B0604020202020204" pitchFamily="34" charset="0"/>
                <a:cs typeface="Arial" panose="020B0604020202020204" pitchFamily="34" charset="0"/>
              </a:defRPr>
            </a:lvl1pPr>
          </a:lstStyle>
          <a:p>
            <a:fld id="{197CC1A5-A5B3-6046-A016-6CC883D01CC6}" type="slidenum">
              <a:rPr lang="fr-FR" smtClean="0"/>
              <a:pPr/>
              <a:t>‹N°›</a:t>
            </a:fld>
            <a:endParaRPr lang="fr-FR" dirty="0"/>
          </a:p>
        </p:txBody>
      </p:sp>
    </p:spTree>
    <p:extLst>
      <p:ext uri="{BB962C8B-B14F-4D97-AF65-F5344CB8AC3E}">
        <p14:creationId xmlns:p14="http://schemas.microsoft.com/office/powerpoint/2010/main" val="1082786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RE+CARTOUCHES / 2 NIVEAUX">
    <p:spTree>
      <p:nvGrpSpPr>
        <p:cNvPr id="1" name=""/>
        <p:cNvGrpSpPr/>
        <p:nvPr/>
      </p:nvGrpSpPr>
      <p:grpSpPr>
        <a:xfrm>
          <a:off x="0" y="0"/>
          <a:ext cx="0" cy="0"/>
          <a:chOff x="0" y="0"/>
          <a:chExt cx="0" cy="0"/>
        </a:xfrm>
      </p:grpSpPr>
      <p:sp>
        <p:nvSpPr>
          <p:cNvPr id="21" name="Espace réservé du texte 14">
            <a:extLst>
              <a:ext uri="{FF2B5EF4-FFF2-40B4-BE49-F238E27FC236}">
                <a16:creationId xmlns:a16="http://schemas.microsoft.com/office/drawing/2014/main" id="{073B1823-DBB0-83DF-91D2-4DE500157A23}"/>
              </a:ext>
            </a:extLst>
          </p:cNvPr>
          <p:cNvSpPr>
            <a:spLocks noGrp="1"/>
          </p:cNvSpPr>
          <p:nvPr>
            <p:ph type="body" sz="quarter" idx="15" hasCustomPrompt="1"/>
          </p:nvPr>
        </p:nvSpPr>
        <p:spPr>
          <a:xfrm>
            <a:off x="908530" y="3202758"/>
            <a:ext cx="1478845" cy="790575"/>
          </a:xfrm>
        </p:spPr>
        <p:txBody>
          <a:bodyPr anchor="ctr">
            <a:noAutofit/>
          </a:bodyPr>
          <a:lstStyle>
            <a:lvl1pPr marL="0" indent="0" algn="ctr">
              <a:lnSpc>
                <a:spcPct val="100000"/>
              </a:lnSpc>
              <a:spcBef>
                <a:spcPts val="0"/>
              </a:spcBef>
              <a:buNone/>
              <a:defRPr sz="1800">
                <a:solidFill>
                  <a:schemeClr val="bg1"/>
                </a:solidFill>
                <a:latin typeface="Impact" panose="020B0806030902050204" pitchFamily="34"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fr-FR" dirty="0"/>
              <a:t>LOREM IPSUM </a:t>
            </a:r>
            <a:br>
              <a:rPr lang="fr-FR" dirty="0"/>
            </a:br>
            <a:r>
              <a:rPr lang="fr-FR" dirty="0"/>
              <a:t>ET DOLORES</a:t>
            </a:r>
            <a:br>
              <a:rPr lang="fr-FR" dirty="0"/>
            </a:br>
            <a:r>
              <a:rPr lang="fr-FR" dirty="0"/>
              <a:t>SIT AMET</a:t>
            </a:r>
          </a:p>
        </p:txBody>
      </p:sp>
      <p:sp>
        <p:nvSpPr>
          <p:cNvPr id="25" name="Espace réservé du texte 14">
            <a:extLst>
              <a:ext uri="{FF2B5EF4-FFF2-40B4-BE49-F238E27FC236}">
                <a16:creationId xmlns:a16="http://schemas.microsoft.com/office/drawing/2014/main" id="{D4098A8C-AECA-3728-9D0B-CA964A4A670A}"/>
              </a:ext>
            </a:extLst>
          </p:cNvPr>
          <p:cNvSpPr>
            <a:spLocks noGrp="1"/>
          </p:cNvSpPr>
          <p:nvPr>
            <p:ph type="body" sz="quarter" idx="16" hasCustomPrompt="1"/>
          </p:nvPr>
        </p:nvSpPr>
        <p:spPr>
          <a:xfrm>
            <a:off x="3870466" y="3202758"/>
            <a:ext cx="1478845" cy="790575"/>
          </a:xfrm>
        </p:spPr>
        <p:txBody>
          <a:bodyPr anchor="ctr">
            <a:noAutofit/>
          </a:bodyPr>
          <a:lstStyle>
            <a:lvl1pPr marL="0" indent="0" algn="ctr">
              <a:lnSpc>
                <a:spcPct val="100000"/>
              </a:lnSpc>
              <a:spcBef>
                <a:spcPts val="0"/>
              </a:spcBef>
              <a:buNone/>
              <a:defRPr sz="1800">
                <a:solidFill>
                  <a:schemeClr val="bg1"/>
                </a:solidFill>
                <a:latin typeface="Impact" panose="020B0806030902050204" pitchFamily="34"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fr-FR" dirty="0"/>
              <a:t>LOREM IPSUM </a:t>
            </a:r>
            <a:br>
              <a:rPr lang="fr-FR" dirty="0"/>
            </a:br>
            <a:r>
              <a:rPr lang="fr-FR" dirty="0"/>
              <a:t>ET DOLORES</a:t>
            </a:r>
            <a:br>
              <a:rPr lang="fr-FR" dirty="0"/>
            </a:br>
            <a:r>
              <a:rPr lang="fr-FR" dirty="0"/>
              <a:t>SIT AMET</a:t>
            </a:r>
          </a:p>
        </p:txBody>
      </p:sp>
      <p:sp>
        <p:nvSpPr>
          <p:cNvPr id="27" name="Espace réservé du texte 14">
            <a:extLst>
              <a:ext uri="{FF2B5EF4-FFF2-40B4-BE49-F238E27FC236}">
                <a16:creationId xmlns:a16="http://schemas.microsoft.com/office/drawing/2014/main" id="{6C676FED-02FC-87A1-4035-CB9ACC9DEAC3}"/>
              </a:ext>
            </a:extLst>
          </p:cNvPr>
          <p:cNvSpPr>
            <a:spLocks noGrp="1"/>
          </p:cNvSpPr>
          <p:nvPr>
            <p:ph type="body" sz="quarter" idx="17" hasCustomPrompt="1"/>
          </p:nvPr>
        </p:nvSpPr>
        <p:spPr>
          <a:xfrm>
            <a:off x="6852506" y="3202758"/>
            <a:ext cx="1478845" cy="790575"/>
          </a:xfrm>
        </p:spPr>
        <p:txBody>
          <a:bodyPr anchor="ctr">
            <a:noAutofit/>
          </a:bodyPr>
          <a:lstStyle>
            <a:lvl1pPr marL="0" indent="0" algn="ctr">
              <a:lnSpc>
                <a:spcPct val="100000"/>
              </a:lnSpc>
              <a:spcBef>
                <a:spcPts val="0"/>
              </a:spcBef>
              <a:buNone/>
              <a:defRPr sz="1800">
                <a:solidFill>
                  <a:schemeClr val="bg1"/>
                </a:solidFill>
                <a:latin typeface="Impact" panose="020B0806030902050204" pitchFamily="34"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fr-FR" dirty="0"/>
              <a:t>LOREM IPSUM </a:t>
            </a:r>
            <a:br>
              <a:rPr lang="fr-FR" dirty="0"/>
            </a:br>
            <a:r>
              <a:rPr lang="fr-FR" dirty="0"/>
              <a:t>ET DOLORES</a:t>
            </a:r>
            <a:br>
              <a:rPr lang="fr-FR" dirty="0"/>
            </a:br>
            <a:r>
              <a:rPr lang="fr-FR" dirty="0"/>
              <a:t>SIT AMET</a:t>
            </a:r>
          </a:p>
        </p:txBody>
      </p:sp>
      <p:sp>
        <p:nvSpPr>
          <p:cNvPr id="29" name="Espace réservé du texte 14">
            <a:extLst>
              <a:ext uri="{FF2B5EF4-FFF2-40B4-BE49-F238E27FC236}">
                <a16:creationId xmlns:a16="http://schemas.microsoft.com/office/drawing/2014/main" id="{C42677AB-6A07-A1C8-52F1-B42DCD24F1D8}"/>
              </a:ext>
            </a:extLst>
          </p:cNvPr>
          <p:cNvSpPr>
            <a:spLocks noGrp="1"/>
          </p:cNvSpPr>
          <p:nvPr>
            <p:ph type="body" sz="quarter" idx="18" hasCustomPrompt="1"/>
          </p:nvPr>
        </p:nvSpPr>
        <p:spPr>
          <a:xfrm>
            <a:off x="9804834" y="3202758"/>
            <a:ext cx="1478845" cy="790575"/>
          </a:xfrm>
        </p:spPr>
        <p:txBody>
          <a:bodyPr anchor="ctr">
            <a:noAutofit/>
          </a:bodyPr>
          <a:lstStyle>
            <a:lvl1pPr marL="0" indent="0" algn="ctr">
              <a:lnSpc>
                <a:spcPct val="100000"/>
              </a:lnSpc>
              <a:spcBef>
                <a:spcPts val="0"/>
              </a:spcBef>
              <a:buNone/>
              <a:defRPr sz="1800">
                <a:solidFill>
                  <a:schemeClr val="bg1"/>
                </a:solidFill>
                <a:latin typeface="Impact" panose="020B0806030902050204" pitchFamily="34" charset="0"/>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fr-FR" dirty="0"/>
              <a:t>LOREM IPSUM </a:t>
            </a:r>
            <a:br>
              <a:rPr lang="fr-FR" dirty="0"/>
            </a:br>
            <a:r>
              <a:rPr lang="fr-FR" dirty="0"/>
              <a:t>ET DOLORES</a:t>
            </a:r>
            <a:br>
              <a:rPr lang="fr-FR" dirty="0"/>
            </a:br>
            <a:r>
              <a:rPr lang="fr-FR" dirty="0"/>
              <a:t>SIT AMET</a:t>
            </a:r>
          </a:p>
        </p:txBody>
      </p:sp>
      <p:sp>
        <p:nvSpPr>
          <p:cNvPr id="30" name="Espace réservé du texte 11">
            <a:extLst>
              <a:ext uri="{FF2B5EF4-FFF2-40B4-BE49-F238E27FC236}">
                <a16:creationId xmlns:a16="http://schemas.microsoft.com/office/drawing/2014/main" id="{A8AA0804-2659-52E0-644D-249A29469CEC}"/>
              </a:ext>
            </a:extLst>
          </p:cNvPr>
          <p:cNvSpPr>
            <a:spLocks noGrp="1"/>
          </p:cNvSpPr>
          <p:nvPr>
            <p:ph type="body" sz="quarter" idx="19"/>
          </p:nvPr>
        </p:nvSpPr>
        <p:spPr>
          <a:xfrm>
            <a:off x="475488" y="4450406"/>
            <a:ext cx="2344928" cy="1423172"/>
          </a:xfrm>
        </p:spPr>
        <p:txBody>
          <a:bodyPr>
            <a:noAutofit/>
          </a:bodyPr>
          <a:lstStyle>
            <a:lvl1pPr marL="252000" indent="-252000" algn="ctr">
              <a:lnSpc>
                <a:spcPct val="100000"/>
              </a:lnSpc>
              <a:spcBef>
                <a:spcPts val="1200"/>
              </a:spcBef>
              <a:buClr>
                <a:srgbClr val="004494"/>
              </a:buClr>
              <a:buFont typeface="Wingdings" panose="05000000000000000000" pitchFamily="2" charset="2"/>
              <a:buChar char="è"/>
              <a:defRPr lang="fr-FR" sz="12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18" name="Espace réservé du contenu 2">
            <a:extLst>
              <a:ext uri="{FF2B5EF4-FFF2-40B4-BE49-F238E27FC236}">
                <a16:creationId xmlns:a16="http://schemas.microsoft.com/office/drawing/2014/main" id="{136E0A32-9766-DB36-1F19-508892AAE26C}"/>
              </a:ext>
            </a:extLst>
          </p:cNvPr>
          <p:cNvSpPr>
            <a:spLocks noGrp="1"/>
          </p:cNvSpPr>
          <p:nvPr>
            <p:ph idx="1" hasCustomPrompt="1"/>
          </p:nvPr>
        </p:nvSpPr>
        <p:spPr>
          <a:xfrm>
            <a:off x="201600" y="1232446"/>
            <a:ext cx="11702669" cy="1293332"/>
          </a:xfrm>
        </p:spPr>
        <p:txBody>
          <a:bodyPr lIns="0" rIns="90000">
            <a:noAutofit/>
          </a:bodyPr>
          <a:lstStyle>
            <a:lvl1pPr marL="0" indent="0">
              <a:lnSpc>
                <a:spcPct val="100000"/>
              </a:lnSpc>
              <a:spcBef>
                <a:spcPts val="1800"/>
              </a:spcBef>
              <a:buFont typeface="Police système Courant"/>
              <a:buNone/>
              <a:defRPr sz="2000" b="1">
                <a:latin typeface="Arial" panose="020B0604020202020204" pitchFamily="34" charset="0"/>
                <a:cs typeface="Arial" panose="020B0604020202020204" pitchFamily="34" charset="0"/>
              </a:defRPr>
            </a:lvl1pPr>
            <a:lvl2pPr marL="0" indent="-324000">
              <a:lnSpc>
                <a:spcPct val="100000"/>
              </a:lnSpc>
              <a:spcBef>
                <a:spcPts val="600"/>
              </a:spcBef>
              <a:buClr>
                <a:srgbClr val="004494"/>
              </a:buClr>
              <a:buFont typeface="Wingdings 2" panose="05020102010507070707" pitchFamily="18" charset="2"/>
              <a:buChar char=""/>
              <a:defRPr sz="1600">
                <a:latin typeface="Arial" panose="020B0604020202020204" pitchFamily="34" charset="0"/>
                <a:cs typeface="Arial" panose="020B0604020202020204" pitchFamily="34" charset="0"/>
              </a:defRPr>
            </a:lvl2pPr>
            <a:lvl3pPr marL="540000" indent="-216000">
              <a:lnSpc>
                <a:spcPct val="100000"/>
              </a:lnSpc>
              <a:spcBef>
                <a:spcPts val="0"/>
              </a:spcBef>
              <a:buFont typeface="Wingdings 2" panose="05020102010507070707" pitchFamily="18" charset="2"/>
              <a:buChar char=""/>
              <a:defRPr sz="1200">
                <a:latin typeface="Arial" panose="020B0604020202020204" pitchFamily="34" charset="0"/>
                <a:cs typeface="Arial" panose="020B0604020202020204" pitchFamily="34" charset="0"/>
              </a:defRPr>
            </a:lvl3pPr>
            <a:lvl4pPr marL="1600200" indent="-228600">
              <a:buFont typeface="Police système Courant"/>
              <a:buChar char="&gt;"/>
              <a:defRPr sz="800">
                <a:latin typeface="Arial" panose="020B0604020202020204" pitchFamily="34" charset="0"/>
                <a:cs typeface="Arial" panose="020B0604020202020204" pitchFamily="34" charset="0"/>
              </a:defRPr>
            </a:lvl4pPr>
            <a:lvl5pPr marL="2057400" indent="-228600">
              <a:buFont typeface="Police système Courant"/>
              <a:buChar char="&gt;"/>
              <a:defRPr sz="800">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20" name="Titre 1">
            <a:extLst>
              <a:ext uri="{FF2B5EF4-FFF2-40B4-BE49-F238E27FC236}">
                <a16:creationId xmlns:a16="http://schemas.microsoft.com/office/drawing/2014/main" id="{6ABD01F8-8039-0541-36DF-394CBC3662F5}"/>
              </a:ext>
            </a:extLst>
          </p:cNvPr>
          <p:cNvSpPr>
            <a:spLocks noGrp="1"/>
          </p:cNvSpPr>
          <p:nvPr>
            <p:ph type="title"/>
          </p:nvPr>
        </p:nvSpPr>
        <p:spPr>
          <a:xfrm>
            <a:off x="201600" y="104301"/>
            <a:ext cx="11735842" cy="849205"/>
          </a:xfrm>
        </p:spPr>
        <p:txBody>
          <a:bodyPr lIns="0" anchor="t">
            <a:noAutofit/>
          </a:bodyPr>
          <a:lstStyle>
            <a:lvl1pPr>
              <a:lnSpc>
                <a:spcPct val="100000"/>
              </a:lnSpc>
              <a:spcBef>
                <a:spcPts val="0"/>
              </a:spcBef>
              <a:defRPr>
                <a:solidFill>
                  <a:srgbClr val="004494"/>
                </a:solidFill>
                <a:latin typeface="Impact" panose="020B0806030902050204" pitchFamily="34" charset="0"/>
              </a:defRPr>
            </a:lvl1pPr>
          </a:lstStyle>
          <a:p>
            <a:r>
              <a:rPr lang="fr-FR" dirty="0"/>
              <a:t>Modifiez le style du titre</a:t>
            </a:r>
          </a:p>
        </p:txBody>
      </p:sp>
      <p:sp>
        <p:nvSpPr>
          <p:cNvPr id="22" name="Espace réservé du texte 11">
            <a:extLst>
              <a:ext uri="{FF2B5EF4-FFF2-40B4-BE49-F238E27FC236}">
                <a16:creationId xmlns:a16="http://schemas.microsoft.com/office/drawing/2014/main" id="{A8AA0804-2659-52E0-644D-249A29469CEC}"/>
              </a:ext>
            </a:extLst>
          </p:cNvPr>
          <p:cNvSpPr>
            <a:spLocks noGrp="1"/>
          </p:cNvSpPr>
          <p:nvPr>
            <p:ph type="body" sz="quarter" idx="23"/>
          </p:nvPr>
        </p:nvSpPr>
        <p:spPr>
          <a:xfrm>
            <a:off x="3437424" y="4450406"/>
            <a:ext cx="2344928" cy="1423172"/>
          </a:xfrm>
        </p:spPr>
        <p:txBody>
          <a:bodyPr>
            <a:noAutofit/>
          </a:bodyPr>
          <a:lstStyle>
            <a:lvl1pPr marL="252000" indent="-252000" algn="ctr">
              <a:lnSpc>
                <a:spcPct val="100000"/>
              </a:lnSpc>
              <a:spcBef>
                <a:spcPts val="1200"/>
              </a:spcBef>
              <a:buClr>
                <a:srgbClr val="004494"/>
              </a:buClr>
              <a:buFont typeface="Wingdings" panose="05000000000000000000" pitchFamily="2" charset="2"/>
              <a:buChar char="è"/>
              <a:defRPr lang="fr-FR" sz="12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23" name="Espace réservé du texte 11">
            <a:extLst>
              <a:ext uri="{FF2B5EF4-FFF2-40B4-BE49-F238E27FC236}">
                <a16:creationId xmlns:a16="http://schemas.microsoft.com/office/drawing/2014/main" id="{A8AA0804-2659-52E0-644D-249A29469CEC}"/>
              </a:ext>
            </a:extLst>
          </p:cNvPr>
          <p:cNvSpPr>
            <a:spLocks noGrp="1"/>
          </p:cNvSpPr>
          <p:nvPr>
            <p:ph type="body" sz="quarter" idx="24"/>
          </p:nvPr>
        </p:nvSpPr>
        <p:spPr>
          <a:xfrm>
            <a:off x="6419464" y="4450406"/>
            <a:ext cx="2344928" cy="1423172"/>
          </a:xfrm>
        </p:spPr>
        <p:txBody>
          <a:bodyPr>
            <a:noAutofit/>
          </a:bodyPr>
          <a:lstStyle>
            <a:lvl1pPr marL="252000" indent="-252000" algn="ctr">
              <a:lnSpc>
                <a:spcPct val="100000"/>
              </a:lnSpc>
              <a:spcBef>
                <a:spcPts val="1200"/>
              </a:spcBef>
              <a:buClr>
                <a:srgbClr val="004494"/>
              </a:buClr>
              <a:buFont typeface="Wingdings" panose="05000000000000000000" pitchFamily="2" charset="2"/>
              <a:buChar char="è"/>
              <a:defRPr lang="fr-FR" sz="12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34" name="Espace réservé du texte 11">
            <a:extLst>
              <a:ext uri="{FF2B5EF4-FFF2-40B4-BE49-F238E27FC236}">
                <a16:creationId xmlns:a16="http://schemas.microsoft.com/office/drawing/2014/main" id="{A8AA0804-2659-52E0-644D-249A29469CEC}"/>
              </a:ext>
            </a:extLst>
          </p:cNvPr>
          <p:cNvSpPr>
            <a:spLocks noGrp="1"/>
          </p:cNvSpPr>
          <p:nvPr>
            <p:ph type="body" sz="quarter" idx="25"/>
          </p:nvPr>
        </p:nvSpPr>
        <p:spPr>
          <a:xfrm>
            <a:off x="9371792" y="4450406"/>
            <a:ext cx="2344928" cy="1423172"/>
          </a:xfrm>
        </p:spPr>
        <p:txBody>
          <a:bodyPr>
            <a:noAutofit/>
          </a:bodyPr>
          <a:lstStyle>
            <a:lvl1pPr marL="252000" indent="-252000" algn="ctr">
              <a:lnSpc>
                <a:spcPct val="100000"/>
              </a:lnSpc>
              <a:spcBef>
                <a:spcPts val="1200"/>
              </a:spcBef>
              <a:buClr>
                <a:srgbClr val="004494"/>
              </a:buClr>
              <a:buFont typeface="Wingdings" panose="05000000000000000000" pitchFamily="2" charset="2"/>
              <a:buChar char="è"/>
              <a:defRPr lang="fr-FR" sz="1200" b="0" kern="1200" dirty="0">
                <a:solidFill>
                  <a:schemeClr val="tx1"/>
                </a:solidFill>
                <a:latin typeface="Arial" panose="020B0604020202020204" pitchFamily="34" charset="0"/>
                <a:ea typeface="+mn-ea"/>
                <a:cs typeface="Arial" panose="020B0604020202020204" pitchFamily="34" charset="0"/>
              </a:defRPr>
            </a:lvl1pPr>
            <a:lvl2pPr marL="457200" indent="0">
              <a:buNone/>
              <a:defRPr sz="1200" b="1">
                <a:latin typeface="Arial" panose="020B0604020202020204" pitchFamily="34" charset="0"/>
                <a:cs typeface="Arial" panose="020B0604020202020204" pitchFamily="34" charset="0"/>
              </a:defRPr>
            </a:lvl2pPr>
            <a:lvl3pPr marL="914400" indent="0">
              <a:buNone/>
              <a:defRPr sz="1200" b="1">
                <a:latin typeface="Arial" panose="020B0604020202020204" pitchFamily="34" charset="0"/>
                <a:cs typeface="Arial" panose="020B0604020202020204" pitchFamily="34" charset="0"/>
              </a:defRPr>
            </a:lvl3pPr>
            <a:lvl4pPr marL="1371600" indent="0">
              <a:buNone/>
              <a:defRPr sz="1200" b="1">
                <a:latin typeface="Arial" panose="020B0604020202020204" pitchFamily="34" charset="0"/>
                <a:cs typeface="Arial" panose="020B0604020202020204" pitchFamily="34" charset="0"/>
              </a:defRPr>
            </a:lvl4pPr>
            <a:lvl5pPr marL="1828800" inden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3" name="Espace réservé du numéro de diapositive 5">
            <a:extLst>
              <a:ext uri="{FF2B5EF4-FFF2-40B4-BE49-F238E27FC236}">
                <a16:creationId xmlns:a16="http://schemas.microsoft.com/office/drawing/2014/main" id="{6014C640-DD79-78AC-1EA8-27E528B48685}"/>
              </a:ext>
            </a:extLst>
          </p:cNvPr>
          <p:cNvSpPr>
            <a:spLocks noGrp="1"/>
          </p:cNvSpPr>
          <p:nvPr>
            <p:ph type="sldNum" sz="quarter" idx="4"/>
          </p:nvPr>
        </p:nvSpPr>
        <p:spPr>
          <a:xfrm>
            <a:off x="11650717" y="6384885"/>
            <a:ext cx="370316" cy="365125"/>
          </a:xfrm>
          <a:prstGeom prst="rect">
            <a:avLst/>
          </a:prstGeom>
        </p:spPr>
        <p:txBody>
          <a:bodyPr vert="horz" lIns="91440" tIns="45720" rIns="91440" bIns="45720" rtlCol="0" anchor="ctr"/>
          <a:lstStyle>
            <a:lvl1pPr algn="r">
              <a:defRPr sz="650" b="0">
                <a:solidFill>
                  <a:schemeClr val="tx1"/>
                </a:solidFill>
                <a:latin typeface="Arial" panose="020B0604020202020204" pitchFamily="34" charset="0"/>
                <a:cs typeface="Arial" panose="020B0604020202020204" pitchFamily="34" charset="0"/>
              </a:defRPr>
            </a:lvl1pPr>
          </a:lstStyle>
          <a:p>
            <a:fld id="{197CC1A5-A5B3-6046-A016-6CC883D01CC6}" type="slidenum">
              <a:rPr lang="fr-FR" smtClean="0"/>
              <a:pPr/>
              <a:t>‹N°›</a:t>
            </a:fld>
            <a:endParaRPr lang="fr-FR" dirty="0"/>
          </a:p>
        </p:txBody>
      </p:sp>
    </p:spTree>
    <p:extLst>
      <p:ext uri="{BB962C8B-B14F-4D97-AF65-F5344CB8AC3E}">
        <p14:creationId xmlns:p14="http://schemas.microsoft.com/office/powerpoint/2010/main" val="3219637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E57528-6BE4-C69F-3C2C-ABD9BC9E029A}"/>
              </a:ext>
            </a:extLst>
          </p:cNvPr>
          <p:cNvSpPr/>
          <p:nvPr userDrawn="1"/>
        </p:nvSpPr>
        <p:spPr>
          <a:xfrm>
            <a:off x="5090984" y="6303870"/>
            <a:ext cx="1968843" cy="55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sp>
        <p:nvSpPr>
          <p:cNvPr id="4" name="Rectangle 3">
            <a:extLst>
              <a:ext uri="{FF2B5EF4-FFF2-40B4-BE49-F238E27FC236}">
                <a16:creationId xmlns:a16="http://schemas.microsoft.com/office/drawing/2014/main" id="{48E57528-6BE4-C69F-3C2C-ABD9BC9E029A}"/>
              </a:ext>
            </a:extLst>
          </p:cNvPr>
          <p:cNvSpPr/>
          <p:nvPr userDrawn="1"/>
        </p:nvSpPr>
        <p:spPr>
          <a:xfrm>
            <a:off x="5111579" y="6303871"/>
            <a:ext cx="1968843" cy="55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1644" y="2193861"/>
            <a:ext cx="7988711" cy="2470277"/>
          </a:xfrm>
          <a:prstGeom prst="rect">
            <a:avLst/>
          </a:prstGeom>
        </p:spPr>
      </p:pic>
    </p:spTree>
    <p:extLst>
      <p:ext uri="{BB962C8B-B14F-4D97-AF65-F5344CB8AC3E}">
        <p14:creationId xmlns:p14="http://schemas.microsoft.com/office/powerpoint/2010/main" val="234310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FAITES ENTENDRE VOTRE VO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19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LA RÉUSS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2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1_LA RÉUSS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70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MISSION ACCEPT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1_MISSION ACCEPT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9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D4194"/>
                </a:solidFill>
                <a:latin typeface="Arial" panose="020B0604020202020204" pitchFamily="34" charset="0"/>
                <a:cs typeface="Arial" panose="020B0604020202020204" pitchFamily="34" charset="0"/>
              </a:defRPr>
            </a:lvl1pPr>
          </a:lstStyle>
          <a:p>
            <a:fld id="{FFF7A2E6-39D2-F445-A138-3E4F00D89E9F}" type="datetimeFigureOut">
              <a:rPr lang="fr-FR" smtClean="0"/>
              <a:pPr/>
              <a:t>08/04/2026</a:t>
            </a:fld>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D4194"/>
                </a:solidFill>
                <a:latin typeface="Arial" panose="020B0604020202020204" pitchFamily="34" charset="0"/>
                <a:cs typeface="Arial" panose="020B0604020202020204" pitchFamily="34" charset="0"/>
              </a:defRPr>
            </a:lvl1pPr>
          </a:lstStyle>
          <a:p>
            <a:fld id="{BEEC7DC5-1000-A74D-8971-3B4F9289A155}" type="slidenum">
              <a:rPr lang="fr-FR" smtClean="0"/>
              <a:pPr/>
              <a:t>‹N°›</a:t>
            </a:fld>
            <a:endParaRPr lang="fr-FR"/>
          </a:p>
        </p:txBody>
      </p:sp>
      <p:pic>
        <p:nvPicPr>
          <p:cNvPr id="7" name="Image 6" descr="Une image contenant Graphique, Police, graphisme, conception&#10;&#10;Description générée automatiquement">
            <a:extLst>
              <a:ext uri="{FF2B5EF4-FFF2-40B4-BE49-F238E27FC236}">
                <a16:creationId xmlns:a16="http://schemas.microsoft.com/office/drawing/2014/main" id="{CD464BED-AA4E-18BA-DCA8-66A1A738C71F}"/>
              </a:ext>
            </a:extLst>
          </p:cNvPr>
          <p:cNvPicPr>
            <a:picLocks noChangeAspect="1"/>
          </p:cNvPicPr>
          <p:nvPr userDrawn="1"/>
        </p:nvPicPr>
        <p:blipFill>
          <a:blip r:embed="rId29"/>
          <a:stretch>
            <a:fillRect/>
          </a:stretch>
        </p:blipFill>
        <p:spPr>
          <a:xfrm>
            <a:off x="4817361" y="6327784"/>
            <a:ext cx="2296020" cy="290516"/>
          </a:xfrm>
          <a:prstGeom prst="rect">
            <a:avLst/>
          </a:prstGeom>
        </p:spPr>
      </p:pic>
    </p:spTree>
    <p:extLst>
      <p:ext uri="{BB962C8B-B14F-4D97-AF65-F5344CB8AC3E}">
        <p14:creationId xmlns:p14="http://schemas.microsoft.com/office/powerpoint/2010/main" val="238143146"/>
      </p:ext>
    </p:extLst>
  </p:cSld>
  <p:clrMap bg1="lt1" tx1="dk1" bg2="lt2" tx2="dk2" accent1="accent1" accent2="accent2" accent3="accent3" accent4="accent4" accent5="accent5" accent6="accent6" hlink="hlink" folHlink="folHlink"/>
  <p:sldLayoutIdLst>
    <p:sldLayoutId id="2147483699" r:id="rId1"/>
    <p:sldLayoutId id="2147483719" r:id="rId2"/>
    <p:sldLayoutId id="2147483720" r:id="rId3"/>
    <p:sldLayoutId id="2147483717" r:id="rId4"/>
    <p:sldLayoutId id="2147483718" r:id="rId5"/>
    <p:sldLayoutId id="2147483721" r:id="rId6"/>
    <p:sldLayoutId id="2147483722" r:id="rId7"/>
    <p:sldLayoutId id="2147483723" r:id="rId8"/>
    <p:sldLayoutId id="2147483724" r:id="rId9"/>
    <p:sldLayoutId id="2147483725" r:id="rId10"/>
    <p:sldLayoutId id="2147483726" r:id="rId11"/>
    <p:sldLayoutId id="2147483716" r:id="rId12"/>
    <p:sldLayoutId id="2147483705" r:id="rId13"/>
    <p:sldLayoutId id="2147483701" r:id="rId14"/>
    <p:sldLayoutId id="2147483703" r:id="rId15"/>
    <p:sldLayoutId id="2147483704" r:id="rId16"/>
    <p:sldLayoutId id="2147483706" r:id="rId17"/>
    <p:sldLayoutId id="2147483707" r:id="rId18"/>
    <p:sldLayoutId id="2147483715" r:id="rId19"/>
    <p:sldLayoutId id="2147483714" r:id="rId20"/>
    <p:sldLayoutId id="2147483709" r:id="rId21"/>
    <p:sldLayoutId id="2147483711" r:id="rId22"/>
    <p:sldLayoutId id="2147483712" r:id="rId23"/>
    <p:sldLayoutId id="2147483713" r:id="rId24"/>
    <p:sldLayoutId id="2147483710" r:id="rId25"/>
    <p:sldLayoutId id="2147483700" r:id="rId26"/>
    <p:sldLayoutId id="2147483744" r:id="rId27"/>
  </p:sldLayoutIdLst>
  <p:txStyles>
    <p:titleStyle>
      <a:lvl1pPr algn="l" defTabSz="914400" rtl="0" eaLnBrk="1" latinLnBrk="0" hangingPunct="1">
        <a:lnSpc>
          <a:spcPct val="90000"/>
        </a:lnSpc>
        <a:spcBef>
          <a:spcPct val="0"/>
        </a:spcBef>
        <a:buNone/>
        <a:defRPr sz="4400" kern="1200">
          <a:solidFill>
            <a:srgbClr val="0D41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F6F72-9BD6-4E1B-9B97-A965D10FC28A}" type="datetimeFigureOut">
              <a:rPr lang="fr-FR" smtClean="0"/>
              <a:t>08/04/2026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76620-5CAD-4118-B201-E57D5E26297E}" type="slidenum">
              <a:rPr lang="fr-FR" smtClean="0"/>
              <a:t>‹N°›</a:t>
            </a:fld>
            <a:endParaRPr lang="fr-FR"/>
          </a:p>
        </p:txBody>
      </p:sp>
    </p:spTree>
    <p:extLst>
      <p:ext uri="{BB962C8B-B14F-4D97-AF65-F5344CB8AC3E}">
        <p14:creationId xmlns:p14="http://schemas.microsoft.com/office/powerpoint/2010/main" val="309173516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5" r:id="rId17"/>
    <p:sldLayoutId id="2147483746" r:id="rId18"/>
    <p:sldLayoutId id="2147483747" r:id="rId19"/>
    <p:sldLayoutId id="2147483748" r:id="rId20"/>
    <p:sldLayoutId id="214748374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3" Type="http://schemas.openxmlformats.org/officeDocument/2006/relationships/hyperlink" Target="https://wlib-si.cm-cic.fr/?mnc=bimmvi&amp;v=QtcNXAJLSjV"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3.png"/><Relationship Id="rId7" Type="http://schemas.openxmlformats.org/officeDocument/2006/relationships/image" Target="../media/image89.sv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25.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26.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27.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28.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29.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30.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7.png"/><Relationship Id="rId18" Type="http://schemas.microsoft.com/office/2007/relationships/hdphoto" Target="../media/hdphoto5.wdp"/><Relationship Id="rId3" Type="http://schemas.openxmlformats.org/officeDocument/2006/relationships/image" Target="../media/image90.png"/><Relationship Id="rId21" Type="http://schemas.openxmlformats.org/officeDocument/2006/relationships/image" Target="../media/image102.png"/><Relationship Id="rId7" Type="http://schemas.openxmlformats.org/officeDocument/2006/relationships/image" Target="../media/image92.png"/><Relationship Id="rId12" Type="http://schemas.openxmlformats.org/officeDocument/2006/relationships/image" Target="../media/image96.png"/><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notesSlide" Target="../notesSlides/notesSlide31.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95.png"/><Relationship Id="rId24" Type="http://schemas.microsoft.com/office/2007/relationships/hdphoto" Target="../media/hdphoto8.wdp"/><Relationship Id="rId5" Type="http://schemas.openxmlformats.org/officeDocument/2006/relationships/image" Target="../media/image91.png"/><Relationship Id="rId15" Type="http://schemas.openxmlformats.org/officeDocument/2006/relationships/image" Target="../media/image99.png"/><Relationship Id="rId23" Type="http://schemas.openxmlformats.org/officeDocument/2006/relationships/image" Target="../media/image103.png"/><Relationship Id="rId10" Type="http://schemas.openxmlformats.org/officeDocument/2006/relationships/image" Target="../media/image94.png"/><Relationship Id="rId19" Type="http://schemas.openxmlformats.org/officeDocument/2006/relationships/image" Target="../media/image101.png"/><Relationship Id="rId4" Type="http://schemas.microsoft.com/office/2007/relationships/hdphoto" Target="../media/hdphoto1.wdp"/><Relationship Id="rId9" Type="http://schemas.openxmlformats.org/officeDocument/2006/relationships/image" Target="../media/image93.png"/><Relationship Id="rId14" Type="http://schemas.openxmlformats.org/officeDocument/2006/relationships/image" Target="../media/image98.png"/><Relationship Id="rId22"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C82E4D0-D207-48CE-95DA-68761FAC4872}"/>
              </a:ext>
            </a:extLst>
          </p:cNvPr>
          <p:cNvSpPr txBox="1"/>
          <p:nvPr/>
        </p:nvSpPr>
        <p:spPr>
          <a:xfrm>
            <a:off x="3046912" y="2967335"/>
            <a:ext cx="6093822" cy="369332"/>
          </a:xfrm>
          <a:prstGeom prst="rect">
            <a:avLst/>
          </a:prstGeom>
          <a:noFill/>
        </p:spPr>
        <p:txBody>
          <a:bodyPr wrap="square">
            <a:spAutoFit/>
          </a:bodyPr>
          <a:lstStyle/>
          <a:p>
            <a:r>
              <a:rPr lang="fr-FR" dirty="0"/>
              <a:t>VIDEO : Démarrage ou clôture de l’AG</a:t>
            </a:r>
          </a:p>
        </p:txBody>
      </p:sp>
      <p:sp>
        <p:nvSpPr>
          <p:cNvPr id="5" name="Rectangle 4">
            <a:extLst>
              <a:ext uri="{FF2B5EF4-FFF2-40B4-BE49-F238E27FC236}">
                <a16:creationId xmlns:a16="http://schemas.microsoft.com/office/drawing/2014/main" id="{E7A6340D-DD23-46CC-9B7C-2ECB7F6DB84A}"/>
              </a:ext>
            </a:extLst>
          </p:cNvPr>
          <p:cNvSpPr/>
          <p:nvPr/>
        </p:nvSpPr>
        <p:spPr>
          <a:xfrm>
            <a:off x="3046912" y="1658983"/>
            <a:ext cx="5770517" cy="80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BANDE ANNONCE OUVERTURE AG (pour faire patienter les sociétaires avant le démarrage</a:t>
            </a:r>
          </a:p>
        </p:txBody>
      </p:sp>
    </p:spTree>
    <p:extLst>
      <p:ext uri="{BB962C8B-B14F-4D97-AF65-F5344CB8AC3E}">
        <p14:creationId xmlns:p14="http://schemas.microsoft.com/office/powerpoint/2010/main" val="2168031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73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6A67EF6-2B42-4617-8374-03291696DCD4}"/>
              </a:ext>
            </a:extLst>
          </p:cNvPr>
          <p:cNvPicPr>
            <a:picLocks noChangeAspect="1"/>
          </p:cNvPicPr>
          <p:nvPr/>
        </p:nvPicPr>
        <p:blipFill>
          <a:blip r:embed="rId3"/>
          <a:stretch>
            <a:fillRect/>
          </a:stretch>
        </p:blipFill>
        <p:spPr>
          <a:xfrm>
            <a:off x="4950020" y="1866103"/>
            <a:ext cx="1881855" cy="3125793"/>
          </a:xfrm>
          <a:prstGeom prst="rect">
            <a:avLst/>
          </a:prstGeom>
        </p:spPr>
      </p:pic>
      <p:pic>
        <p:nvPicPr>
          <p:cNvPr id="9" name="Image 8">
            <a:extLst>
              <a:ext uri="{FF2B5EF4-FFF2-40B4-BE49-F238E27FC236}">
                <a16:creationId xmlns:a16="http://schemas.microsoft.com/office/drawing/2014/main" id="{C692B5AC-43BC-43F8-99E4-12F58FCBBBBD}"/>
              </a:ext>
            </a:extLst>
          </p:cNvPr>
          <p:cNvPicPr>
            <a:picLocks noChangeAspect="1"/>
          </p:cNvPicPr>
          <p:nvPr/>
        </p:nvPicPr>
        <p:blipFill>
          <a:blip r:embed="rId4"/>
          <a:stretch>
            <a:fillRect/>
          </a:stretch>
        </p:blipFill>
        <p:spPr>
          <a:xfrm>
            <a:off x="7592301" y="1866103"/>
            <a:ext cx="1941937" cy="3125792"/>
          </a:xfrm>
          <a:prstGeom prst="rect">
            <a:avLst/>
          </a:prstGeom>
        </p:spPr>
      </p:pic>
      <p:sp>
        <p:nvSpPr>
          <p:cNvPr id="10" name="Rectangle 9">
            <a:extLst>
              <a:ext uri="{FF2B5EF4-FFF2-40B4-BE49-F238E27FC236}">
                <a16:creationId xmlns:a16="http://schemas.microsoft.com/office/drawing/2014/main" id="{6337DBD6-C023-4FFF-9CCB-8B2FA9D7FDD0}"/>
              </a:ext>
            </a:extLst>
          </p:cNvPr>
          <p:cNvSpPr/>
          <p:nvPr/>
        </p:nvSpPr>
        <p:spPr>
          <a:xfrm>
            <a:off x="4950020" y="5316583"/>
            <a:ext cx="1881855" cy="80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Aline WURTZ</a:t>
            </a:r>
          </a:p>
        </p:txBody>
      </p:sp>
      <p:sp>
        <p:nvSpPr>
          <p:cNvPr id="11" name="Rectangle 10">
            <a:extLst>
              <a:ext uri="{FF2B5EF4-FFF2-40B4-BE49-F238E27FC236}">
                <a16:creationId xmlns:a16="http://schemas.microsoft.com/office/drawing/2014/main" id="{9BADFE62-E590-4DE1-B3D8-CE0CA90B5A86}"/>
              </a:ext>
            </a:extLst>
          </p:cNvPr>
          <p:cNvSpPr/>
          <p:nvPr/>
        </p:nvSpPr>
        <p:spPr>
          <a:xfrm>
            <a:off x="7592301" y="5316583"/>
            <a:ext cx="1881855" cy="80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Déborah DEMOUGES - CURSACH</a:t>
            </a:r>
          </a:p>
        </p:txBody>
      </p:sp>
    </p:spTree>
    <p:extLst>
      <p:ext uri="{BB962C8B-B14F-4D97-AF65-F5344CB8AC3E}">
        <p14:creationId xmlns:p14="http://schemas.microsoft.com/office/powerpoint/2010/main" val="183333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ZoneTexte 112"/>
          <p:cNvSpPr txBox="1"/>
          <p:nvPr/>
        </p:nvSpPr>
        <p:spPr>
          <a:xfrm>
            <a:off x="470969" y="4439375"/>
            <a:ext cx="1864855"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Alexandra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LASSAUCE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Responsable Point de vente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Parcours Responsable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Engagements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sp>
        <p:nvSpPr>
          <p:cNvPr id="126" name="ZoneTexte 125"/>
          <p:cNvSpPr txBox="1"/>
          <p:nvPr/>
        </p:nvSpPr>
        <p:spPr>
          <a:xfrm>
            <a:off x="7240928" y="4427185"/>
            <a:ext cx="16919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Florence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THORAX</a:t>
            </a:r>
          </a:p>
          <a:p>
            <a:pPr algn="ctr" defTabSz="914400">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Chargée de clientèle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rgbClr val="0D4194"/>
              </a:solidFill>
              <a:latin typeface="Corbel" panose="020B0503020204020204"/>
            </a:endParaRPr>
          </a:p>
        </p:txBody>
      </p:sp>
      <p:sp>
        <p:nvSpPr>
          <p:cNvPr id="127" name="ZoneTexte 126"/>
          <p:cNvSpPr txBox="1"/>
          <p:nvPr/>
        </p:nvSpPr>
        <p:spPr>
          <a:xfrm>
            <a:off x="9571723" y="4414684"/>
            <a:ext cx="176903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Olivier</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CHARLES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Responsable Commercial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sp>
        <p:nvSpPr>
          <p:cNvPr id="28" name="Titre 4"/>
          <p:cNvSpPr txBox="1">
            <a:spLocks noGrp="1"/>
          </p:cNvSpPr>
          <p:nvPr>
            <p:ph type="body" sz="quarter" idx="14"/>
          </p:nvPr>
        </p:nvSpPr>
        <p:spPr>
          <a:xfrm>
            <a:off x="566794" y="1166368"/>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L EQUIPE DES SALARIES </a:t>
            </a:r>
          </a:p>
        </p:txBody>
      </p:sp>
      <p:sp>
        <p:nvSpPr>
          <p:cNvPr id="24" name="Espace réservé du texte 7">
            <a:extLst>
              <a:ext uri="{FF2B5EF4-FFF2-40B4-BE49-F238E27FC236}">
                <a16:creationId xmlns:a16="http://schemas.microsoft.com/office/drawing/2014/main" id="{5C2F1ED6-7020-4BF9-B9F0-6300E3AB1C7F}"/>
              </a:ext>
            </a:extLst>
          </p:cNvPr>
          <p:cNvSpPr txBox="1">
            <a:spLocks/>
          </p:cNvSpPr>
          <p:nvPr/>
        </p:nvSpPr>
        <p:spPr>
          <a:xfrm>
            <a:off x="0" y="97722"/>
            <a:ext cx="12192000" cy="6463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3600" dirty="0"/>
              <a:t>Nous vous présentons les salariés de votre Caisse</a:t>
            </a:r>
          </a:p>
        </p:txBody>
      </p:sp>
      <p:sp>
        <p:nvSpPr>
          <p:cNvPr id="32" name="ZoneTexte 31">
            <a:extLst>
              <a:ext uri="{FF2B5EF4-FFF2-40B4-BE49-F238E27FC236}">
                <a16:creationId xmlns:a16="http://schemas.microsoft.com/office/drawing/2014/main" id="{23B088E4-86A2-4A89-A8C5-719088460A93}"/>
              </a:ext>
            </a:extLst>
          </p:cNvPr>
          <p:cNvSpPr txBox="1"/>
          <p:nvPr/>
        </p:nvSpPr>
        <p:spPr>
          <a:xfrm>
            <a:off x="2514068" y="4485541"/>
            <a:ext cx="219986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Arnaud</a:t>
            </a:r>
            <a:endParaRPr lang="fr-FR" sz="2400" b="1" dirty="0">
              <a:solidFill>
                <a:srgbClr val="0D4194"/>
              </a:solidFill>
              <a:latin typeface="Corbel" panose="020B0503020204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Chargé </a:t>
            </a:r>
            <a:r>
              <a:rPr lang="fr-FR" b="1" dirty="0">
                <a:solidFill>
                  <a:srgbClr val="0D4194"/>
                </a:solidFill>
                <a:latin typeface="Corbel" panose="020B0503020204020204"/>
              </a:rPr>
              <a:t>de clientèle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Parcours Conseiller Patrimonial </a:t>
            </a:r>
            <a:endParaRPr kumimoji="0" lang="fr-FR"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sp>
        <p:nvSpPr>
          <p:cNvPr id="33" name="ZoneTexte 32">
            <a:extLst>
              <a:ext uri="{FF2B5EF4-FFF2-40B4-BE49-F238E27FC236}">
                <a16:creationId xmlns:a16="http://schemas.microsoft.com/office/drawing/2014/main" id="{9E31DFB2-EF96-49EA-9F1B-72851DA91918}"/>
              </a:ext>
            </a:extLst>
          </p:cNvPr>
          <p:cNvSpPr txBox="1"/>
          <p:nvPr/>
        </p:nvSpPr>
        <p:spPr>
          <a:xfrm>
            <a:off x="5083850" y="4439375"/>
            <a:ext cx="169198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Carine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BELGIGLIO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Chargée de clientèle</a:t>
            </a:r>
          </a:p>
        </p:txBody>
      </p:sp>
      <p:pic>
        <p:nvPicPr>
          <p:cNvPr id="3" name="Image 2">
            <a:extLst>
              <a:ext uri="{FF2B5EF4-FFF2-40B4-BE49-F238E27FC236}">
                <a16:creationId xmlns:a16="http://schemas.microsoft.com/office/drawing/2014/main" id="{C0B82D85-2B1A-44F8-AC60-793CE81A271C}"/>
              </a:ext>
            </a:extLst>
          </p:cNvPr>
          <p:cNvPicPr>
            <a:picLocks noChangeAspect="1"/>
          </p:cNvPicPr>
          <p:nvPr/>
        </p:nvPicPr>
        <p:blipFill>
          <a:blip r:embed="rId3"/>
          <a:stretch>
            <a:fillRect/>
          </a:stretch>
        </p:blipFill>
        <p:spPr>
          <a:xfrm>
            <a:off x="610499" y="1875411"/>
            <a:ext cx="1557935" cy="2419638"/>
          </a:xfrm>
          <a:prstGeom prst="rect">
            <a:avLst/>
          </a:prstGeom>
        </p:spPr>
      </p:pic>
      <p:pic>
        <p:nvPicPr>
          <p:cNvPr id="7" name="Image 6">
            <a:extLst>
              <a:ext uri="{FF2B5EF4-FFF2-40B4-BE49-F238E27FC236}">
                <a16:creationId xmlns:a16="http://schemas.microsoft.com/office/drawing/2014/main" id="{0854B076-F92C-4AE0-BE02-76930ED88AE5}"/>
              </a:ext>
            </a:extLst>
          </p:cNvPr>
          <p:cNvPicPr>
            <a:picLocks noChangeAspect="1"/>
          </p:cNvPicPr>
          <p:nvPr/>
        </p:nvPicPr>
        <p:blipFill>
          <a:blip r:embed="rId4"/>
          <a:stretch>
            <a:fillRect/>
          </a:stretch>
        </p:blipFill>
        <p:spPr>
          <a:xfrm>
            <a:off x="2807243" y="1886498"/>
            <a:ext cx="1796115" cy="2430995"/>
          </a:xfrm>
          <a:prstGeom prst="rect">
            <a:avLst/>
          </a:prstGeom>
        </p:spPr>
      </p:pic>
      <p:pic>
        <p:nvPicPr>
          <p:cNvPr id="10" name="Image 9">
            <a:extLst>
              <a:ext uri="{FF2B5EF4-FFF2-40B4-BE49-F238E27FC236}">
                <a16:creationId xmlns:a16="http://schemas.microsoft.com/office/drawing/2014/main" id="{C01E69F7-65B8-4E40-B38F-0C9132172E4B}"/>
              </a:ext>
            </a:extLst>
          </p:cNvPr>
          <p:cNvPicPr>
            <a:picLocks noChangeAspect="1"/>
          </p:cNvPicPr>
          <p:nvPr/>
        </p:nvPicPr>
        <p:blipFill>
          <a:blip r:embed="rId5"/>
          <a:stretch>
            <a:fillRect/>
          </a:stretch>
        </p:blipFill>
        <p:spPr>
          <a:xfrm>
            <a:off x="5195958" y="1889024"/>
            <a:ext cx="1495502" cy="2439894"/>
          </a:xfrm>
          <a:prstGeom prst="rect">
            <a:avLst/>
          </a:prstGeom>
        </p:spPr>
      </p:pic>
      <p:pic>
        <p:nvPicPr>
          <p:cNvPr id="12" name="Image 11">
            <a:extLst>
              <a:ext uri="{FF2B5EF4-FFF2-40B4-BE49-F238E27FC236}">
                <a16:creationId xmlns:a16="http://schemas.microsoft.com/office/drawing/2014/main" id="{85D3C351-A2EA-4F0D-881D-2C4B92B49978}"/>
              </a:ext>
            </a:extLst>
          </p:cNvPr>
          <p:cNvPicPr>
            <a:picLocks noChangeAspect="1"/>
          </p:cNvPicPr>
          <p:nvPr/>
        </p:nvPicPr>
        <p:blipFill>
          <a:blip r:embed="rId6"/>
          <a:stretch>
            <a:fillRect/>
          </a:stretch>
        </p:blipFill>
        <p:spPr>
          <a:xfrm>
            <a:off x="7240927" y="1874872"/>
            <a:ext cx="1691987" cy="2454046"/>
          </a:xfrm>
          <a:prstGeom prst="rect">
            <a:avLst/>
          </a:prstGeom>
        </p:spPr>
      </p:pic>
      <p:pic>
        <p:nvPicPr>
          <p:cNvPr id="14" name="Image 13">
            <a:extLst>
              <a:ext uri="{FF2B5EF4-FFF2-40B4-BE49-F238E27FC236}">
                <a16:creationId xmlns:a16="http://schemas.microsoft.com/office/drawing/2014/main" id="{FB42DB73-D7B2-42C5-A1ED-FA50A45D9B44}"/>
              </a:ext>
            </a:extLst>
          </p:cNvPr>
          <p:cNvPicPr>
            <a:picLocks noChangeAspect="1"/>
          </p:cNvPicPr>
          <p:nvPr/>
        </p:nvPicPr>
        <p:blipFill>
          <a:blip r:embed="rId7"/>
          <a:stretch>
            <a:fillRect/>
          </a:stretch>
        </p:blipFill>
        <p:spPr>
          <a:xfrm>
            <a:off x="9571723" y="1890471"/>
            <a:ext cx="1691986" cy="2427022"/>
          </a:xfrm>
          <a:prstGeom prst="rect">
            <a:avLst/>
          </a:prstGeom>
        </p:spPr>
      </p:pic>
    </p:spTree>
    <p:extLst>
      <p:ext uri="{BB962C8B-B14F-4D97-AF65-F5344CB8AC3E}">
        <p14:creationId xmlns:p14="http://schemas.microsoft.com/office/powerpoint/2010/main" val="100164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ZoneTexte 112"/>
          <p:cNvSpPr txBox="1"/>
          <p:nvPr/>
        </p:nvSpPr>
        <p:spPr>
          <a:xfrm>
            <a:off x="1026049" y="4585266"/>
            <a:ext cx="180876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BALDACCI</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Chargée de clientèle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sp>
        <p:nvSpPr>
          <p:cNvPr id="28" name="Titre 4"/>
          <p:cNvSpPr txBox="1">
            <a:spLocks noGrp="1"/>
          </p:cNvSpPr>
          <p:nvPr>
            <p:ph type="body" sz="quarter" idx="14"/>
          </p:nvPr>
        </p:nvSpPr>
        <p:spPr>
          <a:xfrm>
            <a:off x="566794" y="1166368"/>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L EQUIPE DES SALARIES </a:t>
            </a:r>
          </a:p>
        </p:txBody>
      </p:sp>
      <p:sp>
        <p:nvSpPr>
          <p:cNvPr id="24" name="Espace réservé du texte 7">
            <a:extLst>
              <a:ext uri="{FF2B5EF4-FFF2-40B4-BE49-F238E27FC236}">
                <a16:creationId xmlns:a16="http://schemas.microsoft.com/office/drawing/2014/main" id="{5C2F1ED6-7020-4BF9-B9F0-6300E3AB1C7F}"/>
              </a:ext>
            </a:extLst>
          </p:cNvPr>
          <p:cNvSpPr txBox="1">
            <a:spLocks/>
          </p:cNvSpPr>
          <p:nvPr/>
        </p:nvSpPr>
        <p:spPr>
          <a:xfrm>
            <a:off x="0" y="97722"/>
            <a:ext cx="12192000" cy="6463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3600" dirty="0"/>
              <a:t>Nous vous présentons les salariés de votre Caisse</a:t>
            </a:r>
          </a:p>
        </p:txBody>
      </p:sp>
      <p:sp>
        <p:nvSpPr>
          <p:cNvPr id="32" name="ZoneTexte 31">
            <a:extLst>
              <a:ext uri="{FF2B5EF4-FFF2-40B4-BE49-F238E27FC236}">
                <a16:creationId xmlns:a16="http://schemas.microsoft.com/office/drawing/2014/main" id="{23B088E4-86A2-4A89-A8C5-719088460A93}"/>
              </a:ext>
            </a:extLst>
          </p:cNvPr>
          <p:cNvSpPr txBox="1"/>
          <p:nvPr/>
        </p:nvSpPr>
        <p:spPr>
          <a:xfrm>
            <a:off x="3384870" y="4527780"/>
            <a:ext cx="18416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Perine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Conseillère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Accueil</a:t>
            </a:r>
            <a:endParaRPr kumimoji="0" lang="fr-FR"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sp>
        <p:nvSpPr>
          <p:cNvPr id="12" name="ZoneTexte 11">
            <a:extLst>
              <a:ext uri="{FF2B5EF4-FFF2-40B4-BE49-F238E27FC236}">
                <a16:creationId xmlns:a16="http://schemas.microsoft.com/office/drawing/2014/main" id="{2B0928D6-3AEA-49A3-95E7-5EB73A5CE1FF}"/>
              </a:ext>
            </a:extLst>
          </p:cNvPr>
          <p:cNvSpPr txBox="1"/>
          <p:nvPr/>
        </p:nvSpPr>
        <p:spPr>
          <a:xfrm>
            <a:off x="6197335" y="4527781"/>
            <a:ext cx="18693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Ryan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HALM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Conseiller clientèle </a:t>
            </a:r>
          </a:p>
        </p:txBody>
      </p:sp>
      <p:sp>
        <p:nvSpPr>
          <p:cNvPr id="13" name="ZoneTexte 12">
            <a:extLst>
              <a:ext uri="{FF2B5EF4-FFF2-40B4-BE49-F238E27FC236}">
                <a16:creationId xmlns:a16="http://schemas.microsoft.com/office/drawing/2014/main" id="{64231822-D9A4-444F-9170-4B7D4259FA65}"/>
              </a:ext>
            </a:extLst>
          </p:cNvPr>
          <p:cNvSpPr txBox="1"/>
          <p:nvPr/>
        </p:nvSpPr>
        <p:spPr>
          <a:xfrm>
            <a:off x="9166801" y="4527781"/>
            <a:ext cx="160452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Vincent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D4194"/>
                </a:solidFill>
                <a:latin typeface="Corbel" panose="020B0503020204020204"/>
              </a:rPr>
              <a:t>TUMAY</a:t>
            </a:r>
            <a:endPar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0D4194"/>
                </a:solidFill>
                <a:latin typeface="Corbel" panose="020B0503020204020204"/>
              </a:rPr>
              <a:t>Chargé de clientèle</a:t>
            </a:r>
            <a:endParaRPr kumimoji="0" lang="fr-FR" b="1" i="0" u="none" strike="noStrike" kern="1200" cap="none" spc="0" normalizeH="0" baseline="0" noProof="0" dirty="0">
              <a:ln>
                <a:noFill/>
              </a:ln>
              <a:solidFill>
                <a:srgbClr val="0D4194"/>
              </a:solidFill>
              <a:effectLst/>
              <a:uLnTx/>
              <a:uFillTx/>
              <a:latin typeface="Corbel" panose="020B0503020204020204"/>
              <a:ea typeface="+mn-ea"/>
              <a:cs typeface="+mn-cs"/>
            </a:endParaRPr>
          </a:p>
        </p:txBody>
      </p:sp>
      <p:pic>
        <p:nvPicPr>
          <p:cNvPr id="4" name="Image 3">
            <a:extLst>
              <a:ext uri="{FF2B5EF4-FFF2-40B4-BE49-F238E27FC236}">
                <a16:creationId xmlns:a16="http://schemas.microsoft.com/office/drawing/2014/main" id="{B170FC59-9375-4675-A22C-6075CCC7AEE6}"/>
              </a:ext>
            </a:extLst>
          </p:cNvPr>
          <p:cNvPicPr>
            <a:picLocks noChangeAspect="1"/>
          </p:cNvPicPr>
          <p:nvPr/>
        </p:nvPicPr>
        <p:blipFill>
          <a:blip r:embed="rId3"/>
          <a:stretch>
            <a:fillRect/>
          </a:stretch>
        </p:blipFill>
        <p:spPr>
          <a:xfrm>
            <a:off x="1054052" y="1887008"/>
            <a:ext cx="1633145" cy="2487205"/>
          </a:xfrm>
          <a:prstGeom prst="rect">
            <a:avLst/>
          </a:prstGeom>
        </p:spPr>
      </p:pic>
      <p:pic>
        <p:nvPicPr>
          <p:cNvPr id="8" name="Image 7">
            <a:extLst>
              <a:ext uri="{FF2B5EF4-FFF2-40B4-BE49-F238E27FC236}">
                <a16:creationId xmlns:a16="http://schemas.microsoft.com/office/drawing/2014/main" id="{68056312-CB6C-4948-9F77-83D0DA95260F}"/>
              </a:ext>
            </a:extLst>
          </p:cNvPr>
          <p:cNvPicPr>
            <a:picLocks noChangeAspect="1"/>
          </p:cNvPicPr>
          <p:nvPr/>
        </p:nvPicPr>
        <p:blipFill>
          <a:blip r:embed="rId4"/>
          <a:stretch>
            <a:fillRect/>
          </a:stretch>
        </p:blipFill>
        <p:spPr>
          <a:xfrm>
            <a:off x="3729710" y="1917386"/>
            <a:ext cx="1610552" cy="2456827"/>
          </a:xfrm>
          <a:prstGeom prst="rect">
            <a:avLst/>
          </a:prstGeom>
        </p:spPr>
      </p:pic>
      <p:pic>
        <p:nvPicPr>
          <p:cNvPr id="10" name="Image 9">
            <a:extLst>
              <a:ext uri="{FF2B5EF4-FFF2-40B4-BE49-F238E27FC236}">
                <a16:creationId xmlns:a16="http://schemas.microsoft.com/office/drawing/2014/main" id="{346B98B1-0645-4355-BF84-93207DEAE3B8}"/>
              </a:ext>
            </a:extLst>
          </p:cNvPr>
          <p:cNvPicPr>
            <a:picLocks noChangeAspect="1"/>
          </p:cNvPicPr>
          <p:nvPr/>
        </p:nvPicPr>
        <p:blipFill>
          <a:blip r:embed="rId5"/>
          <a:stretch>
            <a:fillRect/>
          </a:stretch>
        </p:blipFill>
        <p:spPr>
          <a:xfrm>
            <a:off x="6380219" y="1861137"/>
            <a:ext cx="1633145" cy="2569326"/>
          </a:xfrm>
          <a:prstGeom prst="rect">
            <a:avLst/>
          </a:prstGeom>
        </p:spPr>
      </p:pic>
      <p:pic>
        <p:nvPicPr>
          <p:cNvPr id="15" name="Image 14">
            <a:extLst>
              <a:ext uri="{FF2B5EF4-FFF2-40B4-BE49-F238E27FC236}">
                <a16:creationId xmlns:a16="http://schemas.microsoft.com/office/drawing/2014/main" id="{5658E117-6FD8-49D9-A577-00EE44EC380E}"/>
              </a:ext>
            </a:extLst>
          </p:cNvPr>
          <p:cNvPicPr>
            <a:picLocks noChangeAspect="1"/>
          </p:cNvPicPr>
          <p:nvPr/>
        </p:nvPicPr>
        <p:blipFill>
          <a:blip r:embed="rId6"/>
          <a:stretch>
            <a:fillRect/>
          </a:stretch>
        </p:blipFill>
        <p:spPr>
          <a:xfrm>
            <a:off x="9053321" y="1850948"/>
            <a:ext cx="1718006" cy="2497394"/>
          </a:xfrm>
          <a:prstGeom prst="rect">
            <a:avLst/>
          </a:prstGeom>
        </p:spPr>
      </p:pic>
    </p:spTree>
    <p:extLst>
      <p:ext uri="{BB962C8B-B14F-4D97-AF65-F5344CB8AC3E}">
        <p14:creationId xmlns:p14="http://schemas.microsoft.com/office/powerpoint/2010/main" val="145871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BB3F124-2877-4EAC-A3A4-5EA6A9CF67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58139" y="6224966"/>
            <a:ext cx="2075723" cy="415821"/>
          </a:xfrm>
          <a:prstGeom prst="rect">
            <a:avLst/>
          </a:prstGeom>
        </p:spPr>
      </p:pic>
      <p:pic>
        <p:nvPicPr>
          <p:cNvPr id="3" name="Image 2">
            <a:extLst>
              <a:ext uri="{FF2B5EF4-FFF2-40B4-BE49-F238E27FC236}">
                <a16:creationId xmlns:a16="http://schemas.microsoft.com/office/drawing/2014/main" id="{C08C8CDD-61E1-45DD-B5BE-385F35F13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57" y="-45610"/>
            <a:ext cx="12484957" cy="7019616"/>
          </a:xfrm>
          <a:prstGeom prst="rect">
            <a:avLst/>
          </a:prstGeom>
        </p:spPr>
      </p:pic>
      <p:pic>
        <p:nvPicPr>
          <p:cNvPr id="11" name="Image 10">
            <a:extLst>
              <a:ext uri="{FF2B5EF4-FFF2-40B4-BE49-F238E27FC236}">
                <a16:creationId xmlns:a16="http://schemas.microsoft.com/office/drawing/2014/main" id="{E8F5EA0B-F05D-47BF-9253-A000446DBC4D}"/>
              </a:ext>
            </a:extLst>
          </p:cNvPr>
          <p:cNvPicPr>
            <a:picLocks noChangeAspect="1"/>
          </p:cNvPicPr>
          <p:nvPr/>
        </p:nvPicPr>
        <p:blipFill>
          <a:blip r:embed="rId5" cstate="print">
            <a:clrChange>
              <a:clrFrom>
                <a:srgbClr val="011B54"/>
              </a:clrFrom>
              <a:clrTo>
                <a:srgbClr val="011B54">
                  <a:alpha val="0"/>
                </a:srgbClr>
              </a:clrTo>
            </a:clrChange>
            <a:extLst>
              <a:ext uri="{28A0092B-C50C-407E-A947-70E740481C1C}">
                <a14:useLocalDpi xmlns:a14="http://schemas.microsoft.com/office/drawing/2010/main" val="0"/>
              </a:ext>
            </a:extLst>
          </a:blip>
          <a:stretch>
            <a:fillRect/>
          </a:stretch>
        </p:blipFill>
        <p:spPr>
          <a:xfrm>
            <a:off x="7465443" y="5549027"/>
            <a:ext cx="2013945" cy="1260265"/>
          </a:xfrm>
          <a:prstGeom prst="rect">
            <a:avLst/>
          </a:prstGeom>
        </p:spPr>
      </p:pic>
      <p:pic>
        <p:nvPicPr>
          <p:cNvPr id="12" name="Image 11">
            <a:extLst>
              <a:ext uri="{FF2B5EF4-FFF2-40B4-BE49-F238E27FC236}">
                <a16:creationId xmlns:a16="http://schemas.microsoft.com/office/drawing/2014/main" id="{E4A9A7CA-F12C-4BFC-BB30-50E782D97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219" y="5637165"/>
            <a:ext cx="1341558" cy="1024416"/>
          </a:xfrm>
          <a:prstGeom prst="rect">
            <a:avLst/>
          </a:prstGeom>
        </p:spPr>
      </p:pic>
      <p:pic>
        <p:nvPicPr>
          <p:cNvPr id="13" name="Image 12">
            <a:extLst>
              <a:ext uri="{FF2B5EF4-FFF2-40B4-BE49-F238E27FC236}">
                <a16:creationId xmlns:a16="http://schemas.microsoft.com/office/drawing/2014/main" id="{F268F448-8B0F-4BAF-B57E-40FC9D8C3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0124" y="5549027"/>
            <a:ext cx="1135256" cy="1137845"/>
          </a:xfrm>
          <a:prstGeom prst="rect">
            <a:avLst/>
          </a:prstGeom>
        </p:spPr>
      </p:pic>
      <p:sp>
        <p:nvSpPr>
          <p:cNvPr id="14" name="Rectangle 13">
            <a:extLst>
              <a:ext uri="{FF2B5EF4-FFF2-40B4-BE49-F238E27FC236}">
                <a16:creationId xmlns:a16="http://schemas.microsoft.com/office/drawing/2014/main" id="{86403604-2BE9-483B-B8D6-3C28DD3D5ED2}"/>
              </a:ext>
            </a:extLst>
          </p:cNvPr>
          <p:cNvSpPr/>
          <p:nvPr/>
        </p:nvSpPr>
        <p:spPr>
          <a:xfrm>
            <a:off x="8458832" y="5468797"/>
            <a:ext cx="1318008" cy="264518"/>
          </a:xfrm>
          <a:prstGeom prst="rect">
            <a:avLst/>
          </a:prstGeom>
          <a:solidFill>
            <a:srgbClr val="E60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9BFFA1-455F-4426-A691-8AB87806C699}"/>
              </a:ext>
            </a:extLst>
          </p:cNvPr>
          <p:cNvSpPr/>
          <p:nvPr/>
        </p:nvSpPr>
        <p:spPr>
          <a:xfrm>
            <a:off x="8520543" y="1610196"/>
            <a:ext cx="1318008" cy="264518"/>
          </a:xfrm>
          <a:prstGeom prst="rect">
            <a:avLst/>
          </a:prstGeom>
          <a:solidFill>
            <a:srgbClr val="E60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3">
            <a:extLst>
              <a:ext uri="{FF2B5EF4-FFF2-40B4-BE49-F238E27FC236}">
                <a16:creationId xmlns:a16="http://schemas.microsoft.com/office/drawing/2014/main" id="{E3E76DC3-3AB1-4FAC-BF77-868B17DBA319}"/>
              </a:ext>
            </a:extLst>
          </p:cNvPr>
          <p:cNvSpPr txBox="1">
            <a:spLocks/>
          </p:cNvSpPr>
          <p:nvPr/>
        </p:nvSpPr>
        <p:spPr>
          <a:xfrm>
            <a:off x="1942794" y="4247895"/>
            <a:ext cx="8739541"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rPr>
              <a:t>DES OUTILS PUISSANTS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8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rPr>
              <a:t>AU SERVICE DE NOS MISSIONS</a:t>
            </a:r>
            <a:endParaRPr kumimoji="0" lang="fr-FR" sz="6600" b="0" i="0" u="none" strike="noStrike" kern="1200" cap="none" spc="0" normalizeH="0" baseline="0" noProof="0" dirty="0">
              <a:ln>
                <a:noFill/>
              </a:ln>
              <a:solidFill>
                <a:srgbClr val="ED7D31">
                  <a:lumMod val="75000"/>
                </a:srgbClr>
              </a:solidFill>
              <a:effectLst/>
              <a:uLnTx/>
              <a:uFillTx/>
              <a:latin typeface="Impact" panose="020B0806030902050204" pitchFamily="34" charset="0"/>
              <a:ea typeface="+mj-ea"/>
              <a:cs typeface="+mj-cs"/>
            </a:endParaRPr>
          </a:p>
        </p:txBody>
      </p:sp>
      <p:sp>
        <p:nvSpPr>
          <p:cNvPr id="9" name="Titre 3">
            <a:extLst>
              <a:ext uri="{FF2B5EF4-FFF2-40B4-BE49-F238E27FC236}">
                <a16:creationId xmlns:a16="http://schemas.microsoft.com/office/drawing/2014/main" id="{08F91901-51C6-4E17-A106-5F7A74001387}"/>
              </a:ext>
            </a:extLst>
          </p:cNvPr>
          <p:cNvSpPr txBox="1">
            <a:spLocks/>
          </p:cNvSpPr>
          <p:nvPr/>
        </p:nvSpPr>
        <p:spPr>
          <a:xfrm>
            <a:off x="1726227" y="346457"/>
            <a:ext cx="8739541"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rPr>
              <a:t>RAISON D’ÊTRE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rPr>
              <a:t>ENSEMBLE, ECOUTER ET AGIR</a:t>
            </a:r>
            <a:endParaRPr kumimoji="0" lang="fr-FR" sz="7200" b="0" i="0" u="none" strike="noStrike" kern="1200" cap="none" spc="0" normalizeH="0" baseline="0" noProof="0" dirty="0">
              <a:ln>
                <a:noFill/>
              </a:ln>
              <a:solidFill>
                <a:srgbClr val="5B9BD5">
                  <a:lumMod val="75000"/>
                </a:srgbClr>
              </a:solidFill>
              <a:effectLst/>
              <a:uLnTx/>
              <a:uFillTx/>
              <a:latin typeface="Impact" panose="020B0806030902050204" pitchFamily="34" charset="0"/>
              <a:ea typeface="+mj-ea"/>
              <a:cs typeface="+mj-cs"/>
            </a:endParaRPr>
          </a:p>
        </p:txBody>
      </p:sp>
      <p:sp>
        <p:nvSpPr>
          <p:cNvPr id="17" name="Titre 3">
            <a:extLst>
              <a:ext uri="{FF2B5EF4-FFF2-40B4-BE49-F238E27FC236}">
                <a16:creationId xmlns:a16="http://schemas.microsoft.com/office/drawing/2014/main" id="{E296442C-07FD-468B-B891-C481F7517708}"/>
              </a:ext>
            </a:extLst>
          </p:cNvPr>
          <p:cNvSpPr txBox="1">
            <a:spLocks/>
          </p:cNvSpPr>
          <p:nvPr/>
        </p:nvSpPr>
        <p:spPr>
          <a:xfrm>
            <a:off x="1262158" y="1985221"/>
            <a:ext cx="10100815" cy="1977071"/>
          </a:xfrm>
          <a:prstGeom prst="rect">
            <a:avLst/>
          </a:prstGeom>
          <a:noFill/>
        </p:spPr>
        <p:txBody>
          <a:bodyPr/>
          <a:lstStyle>
            <a:lvl1pPr algn="l" defTabSz="914400" rtl="0" eaLnBrk="1" latinLnBrk="0" hangingPunct="1">
              <a:lnSpc>
                <a:spcPct val="90000"/>
              </a:lnSpc>
              <a:spcBef>
                <a:spcPct val="0"/>
              </a:spcBef>
              <a:buNone/>
              <a:defRPr sz="2400" b="0"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5 MISSIONS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20 ENGAGEMENTS</a:t>
            </a:r>
            <a:r>
              <a:rPr kumimoji="0" lang="fr-FR" sz="5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Marqueurs de notre différence</a:t>
            </a:r>
            <a:endParaRPr kumimoji="0" lang="fr-FR" sz="7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5749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65AAA42-3D70-4CAB-AB0F-84400FBF3933}"/>
              </a:ext>
            </a:extLst>
          </p:cNvPr>
          <p:cNvSpPr txBox="1"/>
          <p:nvPr/>
        </p:nvSpPr>
        <p:spPr>
          <a:xfrm>
            <a:off x="3046912" y="3244334"/>
            <a:ext cx="6093822" cy="369332"/>
          </a:xfrm>
          <a:prstGeom prst="rect">
            <a:avLst/>
          </a:prstGeom>
          <a:noFill/>
        </p:spPr>
        <p:txBody>
          <a:bodyPr wrap="square">
            <a:spAutoFit/>
          </a:bodyPr>
          <a:lstStyle/>
          <a:p>
            <a:pPr algn="l">
              <a:buFont typeface="Arial" panose="020B0604020202020204" pitchFamily="34" charset="0"/>
              <a:buChar char="•"/>
            </a:pPr>
            <a:r>
              <a:rPr lang="fr-FR" b="1" i="0" u="sng" dirty="0">
                <a:solidFill>
                  <a:srgbClr val="002F5F"/>
                </a:solidFill>
                <a:effectLst/>
                <a:latin typeface="Segoe UI" panose="020B0502040204020203" pitchFamily="34" charset="0"/>
                <a:hlinkClick r:id="rId3"/>
              </a:rPr>
              <a:t>20 nouveaux engagements d'entreprise à mission</a:t>
            </a:r>
            <a:endParaRPr lang="fr-FR" b="0" i="0" dirty="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D4F7781B-4F60-4429-855F-261BEB545B3E}"/>
              </a:ext>
            </a:extLst>
          </p:cNvPr>
          <p:cNvSpPr/>
          <p:nvPr/>
        </p:nvSpPr>
        <p:spPr>
          <a:xfrm>
            <a:off x="4049486" y="1841863"/>
            <a:ext cx="3566160"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FILM</a:t>
            </a:r>
          </a:p>
        </p:txBody>
      </p:sp>
    </p:spTree>
    <p:extLst>
      <p:ext uri="{BB962C8B-B14F-4D97-AF65-F5344CB8AC3E}">
        <p14:creationId xmlns:p14="http://schemas.microsoft.com/office/powerpoint/2010/main" val="2858237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E1397-F0D5-4D27-8C99-E2B161CC7D68}"/>
              </a:ext>
            </a:extLst>
          </p:cNvPr>
          <p:cNvSpPr>
            <a:spLocks noGrp="1"/>
          </p:cNvSpPr>
          <p:nvPr>
            <p:ph type="title"/>
          </p:nvPr>
        </p:nvSpPr>
        <p:spPr>
          <a:xfrm>
            <a:off x="1047206" y="2103437"/>
            <a:ext cx="10515600" cy="1325563"/>
          </a:xfrm>
        </p:spPr>
        <p:txBody>
          <a:bodyPr/>
          <a:lstStyle/>
          <a:p>
            <a:r>
              <a:rPr lang="fr-FR" dirty="0"/>
              <a:t>FILM MICRO CRECHE et ASSOC FESTI BLAM’</a:t>
            </a:r>
          </a:p>
        </p:txBody>
      </p:sp>
    </p:spTree>
    <p:extLst>
      <p:ext uri="{BB962C8B-B14F-4D97-AF65-F5344CB8AC3E}">
        <p14:creationId xmlns:p14="http://schemas.microsoft.com/office/powerpoint/2010/main" val="3816419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14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3"/>
          <p:cNvSpPr>
            <a:spLocks noGrp="1"/>
          </p:cNvSpPr>
          <p:nvPr>
            <p:ph type="ctrTitle"/>
          </p:nvPr>
        </p:nvSpPr>
        <p:spPr>
          <a:xfrm>
            <a:off x="703340" y="1465714"/>
            <a:ext cx="8636000" cy="1324521"/>
          </a:xfrm>
        </p:spPr>
        <p:txBody>
          <a:bodyPr>
            <a:noAutofit/>
          </a:bodyPr>
          <a:lstStyle/>
          <a:p>
            <a:pPr lvl="0" algn="ctr">
              <a:defRPr/>
            </a:pPr>
            <a:r>
              <a:rPr lang="fr-FR" sz="3600" dirty="0"/>
              <a:t>PRÉSENTATION DU BILAN ET DU COMPTE DE RÉSULTAT </a:t>
            </a:r>
            <a:br>
              <a:rPr lang="fr-FR" sz="3600" dirty="0"/>
            </a:br>
            <a:endParaRPr lang="fr-FR" sz="3600" b="0" dirty="0"/>
          </a:p>
        </p:txBody>
      </p:sp>
      <p:sp>
        <p:nvSpPr>
          <p:cNvPr id="9" name="Rectangle 8"/>
          <p:cNvSpPr/>
          <p:nvPr/>
        </p:nvSpPr>
        <p:spPr>
          <a:xfrm>
            <a:off x="1233539" y="3118596"/>
            <a:ext cx="8636000" cy="830997"/>
          </a:xfrm>
          <a:prstGeom prst="rect">
            <a:avLst/>
          </a:prstGeom>
        </p:spPr>
        <p:txBody>
          <a:bodyPr wrap="square">
            <a:spAutoFit/>
          </a:bodyPr>
          <a:lstStyle/>
          <a:p>
            <a:pPr algn="ctr"/>
            <a:r>
              <a:rPr lang="fr-FR" sz="2400" dirty="0">
                <a:solidFill>
                  <a:srgbClr val="0D4194"/>
                </a:solidFill>
                <a:latin typeface="Arial" panose="020B0604020202020204" pitchFamily="34" charset="0"/>
                <a:ea typeface="+mj-ea"/>
                <a:cs typeface="Arial" panose="020B0604020202020204" pitchFamily="34" charset="0"/>
              </a:rPr>
              <a:t>Mme Aline WURTZ</a:t>
            </a:r>
            <a:br>
              <a:rPr lang="fr-FR" sz="2400" dirty="0">
                <a:solidFill>
                  <a:srgbClr val="0D4194"/>
                </a:solidFill>
                <a:latin typeface="Arial" panose="020B0604020202020204" pitchFamily="34" charset="0"/>
                <a:ea typeface="+mj-ea"/>
                <a:cs typeface="Arial" panose="020B0604020202020204" pitchFamily="34" charset="0"/>
              </a:rPr>
            </a:br>
            <a:r>
              <a:rPr lang="fr-FR" sz="2400" dirty="0">
                <a:solidFill>
                  <a:srgbClr val="0D4194"/>
                </a:solidFill>
                <a:latin typeface="Arial" panose="020B0604020202020204" pitchFamily="34" charset="0"/>
                <a:ea typeface="+mj-ea"/>
                <a:cs typeface="Arial" panose="020B0604020202020204" pitchFamily="34" charset="0"/>
              </a:rPr>
              <a:t>Directrice de Caisse</a:t>
            </a:r>
            <a:endParaRPr lang="fr-FR" dirty="0"/>
          </a:p>
        </p:txBody>
      </p:sp>
    </p:spTree>
    <p:extLst>
      <p:ext uri="{BB962C8B-B14F-4D97-AF65-F5344CB8AC3E}">
        <p14:creationId xmlns:p14="http://schemas.microsoft.com/office/powerpoint/2010/main" val="133942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18BBE-A807-4857-8DA9-29E9C7EF4091}"/>
              </a:ext>
            </a:extLst>
          </p:cNvPr>
          <p:cNvSpPr/>
          <p:nvPr/>
        </p:nvSpPr>
        <p:spPr>
          <a:xfrm>
            <a:off x="2442754" y="1685109"/>
            <a:ext cx="7210697" cy="2495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FILM BILAN et cpte de </a:t>
            </a:r>
            <a:r>
              <a:rPr lang="fr-FR" dirty="0" err="1"/>
              <a:t>resultat</a:t>
            </a:r>
            <a:endParaRPr lang="fr-FR" dirty="0"/>
          </a:p>
        </p:txBody>
      </p:sp>
    </p:spTree>
    <p:extLst>
      <p:ext uri="{BB962C8B-B14F-4D97-AF65-F5344CB8AC3E}">
        <p14:creationId xmlns:p14="http://schemas.microsoft.com/office/powerpoint/2010/main" val="2292359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04605E-4E0D-40D3-8659-CCFDFAFB8DAC}"/>
              </a:ext>
            </a:extLst>
          </p:cNvPr>
          <p:cNvSpPr>
            <a:spLocks noGrp="1"/>
          </p:cNvSpPr>
          <p:nvPr>
            <p:ph type="body" sz="quarter" idx="14"/>
          </p:nvPr>
        </p:nvSpPr>
        <p:spPr>
          <a:xfrm>
            <a:off x="1830972" y="2311420"/>
            <a:ext cx="8436434" cy="1764191"/>
          </a:xfrm>
        </p:spPr>
        <p:txBody>
          <a:bodyPr/>
          <a:lstStyle/>
          <a:p>
            <a:pPr algn="ctr"/>
            <a:r>
              <a:rPr lang="fr-FR" dirty="0"/>
              <a:t>Film VALENTIN VIDEO CCM SELONCOURT HERIMONCOURT (présentation de la Caisse)</a:t>
            </a:r>
          </a:p>
        </p:txBody>
      </p:sp>
    </p:spTree>
    <p:extLst>
      <p:ext uri="{BB962C8B-B14F-4D97-AF65-F5344CB8AC3E}">
        <p14:creationId xmlns:p14="http://schemas.microsoft.com/office/powerpoint/2010/main" val="401360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CE77317-0094-4120-95EF-7C307E80E5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30137" y="0"/>
            <a:ext cx="2761863" cy="6257365"/>
          </a:xfrm>
          <a:prstGeom prst="rect">
            <a:avLst/>
          </a:prstGeom>
        </p:spPr>
      </p:pic>
      <p:pic>
        <p:nvPicPr>
          <p:cNvPr id="11" name="Image 10">
            <a:extLst>
              <a:ext uri="{FF2B5EF4-FFF2-40B4-BE49-F238E27FC236}">
                <a16:creationId xmlns:a16="http://schemas.microsoft.com/office/drawing/2014/main" id="{7C5DBB96-D2DE-421C-80E1-9C4561FC63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8720" y="3860746"/>
            <a:ext cx="4392712" cy="47921"/>
          </a:xfrm>
          <a:prstGeom prst="rect">
            <a:avLst/>
          </a:prstGeom>
        </p:spPr>
      </p:pic>
      <p:sp>
        <p:nvSpPr>
          <p:cNvPr id="6" name="Titre 1">
            <a:extLst>
              <a:ext uri="{FF2B5EF4-FFF2-40B4-BE49-F238E27FC236}">
                <a16:creationId xmlns:a16="http://schemas.microsoft.com/office/drawing/2014/main" id="{DDBE650C-6A90-4736-BACD-887C66058C15}"/>
              </a:ext>
            </a:extLst>
          </p:cNvPr>
          <p:cNvSpPr txBox="1">
            <a:spLocks/>
          </p:cNvSpPr>
          <p:nvPr/>
        </p:nvSpPr>
        <p:spPr>
          <a:xfrm>
            <a:off x="602767" y="701645"/>
            <a:ext cx="8261911" cy="3024511"/>
          </a:xfrm>
          <a:prstGeom prst="rect">
            <a:avLst/>
          </a:prstGeom>
        </p:spPr>
        <p:txBody>
          <a:bodyPr anchor="b">
            <a:noAutofit/>
          </a:bodyPr>
          <a:lstStyle>
            <a:lvl1pPr algn="l" defTabSz="914400" rtl="0" eaLnBrk="1" latinLnBrk="0" hangingPunct="1">
              <a:lnSpc>
                <a:spcPct val="90000"/>
              </a:lnSpc>
              <a:spcBef>
                <a:spcPct val="0"/>
              </a:spcBef>
              <a:buNone/>
              <a:defRPr sz="10000" kern="1200" cap="all" baseline="0">
                <a:solidFill>
                  <a:schemeClr val="bg1"/>
                </a:solidFill>
                <a:latin typeface="Impact" panose="020B0806030902050204" pitchFamily="34" charset="0"/>
                <a:ea typeface="+mj-ea"/>
                <a:cs typeface="+mj-cs"/>
              </a:defRPr>
            </a:lvl1pPr>
          </a:lstStyle>
          <a:p>
            <a:r>
              <a:rPr lang="fr-FR" sz="5400" dirty="0"/>
              <a:t>Nouveauté: </a:t>
            </a:r>
            <a:br>
              <a:rPr lang="fr-FR" sz="5400" dirty="0">
                <a:highlight>
                  <a:srgbClr val="D82232"/>
                </a:highlight>
              </a:rPr>
            </a:br>
            <a:r>
              <a:rPr lang="fr-FR" sz="5400" dirty="0">
                <a:highlight>
                  <a:srgbClr val="D82232"/>
                </a:highlight>
              </a:rPr>
              <a:t>AUTO DISPO </a:t>
            </a:r>
            <a:r>
              <a:rPr lang="fr-FR" sz="5400" dirty="0"/>
              <a:t>crédit mutuel</a:t>
            </a:r>
          </a:p>
        </p:txBody>
      </p:sp>
      <p:sp>
        <p:nvSpPr>
          <p:cNvPr id="9" name="Sous-titre 2">
            <a:extLst>
              <a:ext uri="{FF2B5EF4-FFF2-40B4-BE49-F238E27FC236}">
                <a16:creationId xmlns:a16="http://schemas.microsoft.com/office/drawing/2014/main" id="{47FAC86E-10CE-43B9-9B31-BBC42BCC7C46}"/>
              </a:ext>
            </a:extLst>
          </p:cNvPr>
          <p:cNvSpPr txBox="1">
            <a:spLocks/>
          </p:cNvSpPr>
          <p:nvPr/>
        </p:nvSpPr>
        <p:spPr>
          <a:xfrm>
            <a:off x="602767" y="4117576"/>
            <a:ext cx="9144000" cy="195335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tab pos="750888" algn="l"/>
              </a:tabLst>
              <a:defRPr sz="24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b="0" dirty="0"/>
              <a:t>Assemblée Générale 2026</a:t>
            </a:r>
          </a:p>
        </p:txBody>
      </p:sp>
    </p:spTree>
    <p:extLst>
      <p:ext uri="{BB962C8B-B14F-4D97-AF65-F5344CB8AC3E}">
        <p14:creationId xmlns:p14="http://schemas.microsoft.com/office/powerpoint/2010/main" val="415023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re 4">
            <a:extLst>
              <a:ext uri="{FF2B5EF4-FFF2-40B4-BE49-F238E27FC236}">
                <a16:creationId xmlns:a16="http://schemas.microsoft.com/office/drawing/2014/main" id="{4B09F2B1-9D23-9B81-2CB7-0DCEC3AB79B5}"/>
              </a:ext>
            </a:extLst>
          </p:cNvPr>
          <p:cNvSpPr>
            <a:spLocks noGrp="1"/>
          </p:cNvSpPr>
          <p:nvPr>
            <p:ph type="title"/>
          </p:nvPr>
        </p:nvSpPr>
        <p:spPr>
          <a:xfrm>
            <a:off x="201600" y="166795"/>
            <a:ext cx="11735842" cy="849205"/>
          </a:xfrm>
        </p:spPr>
        <p:txBody>
          <a:bodyPr/>
          <a:lstStyle/>
          <a:p>
            <a:r>
              <a:rPr lang="fr-FR" dirty="0"/>
              <a:t>Une offre attendue par nos sociétaires clients *</a:t>
            </a:r>
          </a:p>
        </p:txBody>
      </p:sp>
      <p:pic>
        <p:nvPicPr>
          <p:cNvPr id="60" name="Image 59">
            <a:extLst>
              <a:ext uri="{FF2B5EF4-FFF2-40B4-BE49-F238E27FC236}">
                <a16:creationId xmlns:a16="http://schemas.microsoft.com/office/drawing/2014/main" id="{B4B68DCD-EFF8-C347-387C-E0EE3520ECA3}"/>
              </a:ext>
            </a:extLst>
          </p:cNvPr>
          <p:cNvPicPr>
            <a:picLocks noChangeAspect="1"/>
          </p:cNvPicPr>
          <p:nvPr/>
        </p:nvPicPr>
        <p:blipFill>
          <a:blip r:embed="rId3"/>
          <a:stretch>
            <a:fillRect/>
          </a:stretch>
        </p:blipFill>
        <p:spPr>
          <a:xfrm>
            <a:off x="290568" y="914732"/>
            <a:ext cx="5040000" cy="54982"/>
          </a:xfrm>
          <a:prstGeom prst="rect">
            <a:avLst/>
          </a:prstGeom>
        </p:spPr>
      </p:pic>
      <p:sp>
        <p:nvSpPr>
          <p:cNvPr id="2" name="Espace réservé du numéro de diapositive 1">
            <a:extLst>
              <a:ext uri="{FF2B5EF4-FFF2-40B4-BE49-F238E27FC236}">
                <a16:creationId xmlns:a16="http://schemas.microsoft.com/office/drawing/2014/main" id="{8F341F6F-833B-D027-301B-1EC321A7F08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CC1A5-A5B3-6046-A016-6CC883D01CC6}" type="slidenum">
              <a:rPr kumimoji="0" lang="fr-FR" sz="6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62A54AE2-063A-4536-9443-A7E7569CC7A3}"/>
              </a:ext>
            </a:extLst>
          </p:cNvPr>
          <p:cNvSpPr/>
          <p:nvPr/>
        </p:nvSpPr>
        <p:spPr>
          <a:xfrm>
            <a:off x="5178240" y="6206067"/>
            <a:ext cx="1722460" cy="65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4C505706-67D6-45BA-8396-080EC1D4F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143" y="6318000"/>
            <a:ext cx="1735714" cy="540000"/>
          </a:xfrm>
          <a:prstGeom prst="rect">
            <a:avLst/>
          </a:prstGeom>
        </p:spPr>
      </p:pic>
      <p:sp>
        <p:nvSpPr>
          <p:cNvPr id="3" name="Rectangle 2">
            <a:extLst>
              <a:ext uri="{FF2B5EF4-FFF2-40B4-BE49-F238E27FC236}">
                <a16:creationId xmlns:a16="http://schemas.microsoft.com/office/drawing/2014/main" id="{0A0ECF10-A493-4997-840B-129638DA4FD6}"/>
              </a:ext>
            </a:extLst>
          </p:cNvPr>
          <p:cNvSpPr/>
          <p:nvPr/>
        </p:nvSpPr>
        <p:spPr>
          <a:xfrm>
            <a:off x="0" y="1329529"/>
            <a:ext cx="12192000" cy="4038600"/>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B5BDB8D6-CF0A-4AA8-A4F4-60D1ECC000CC}"/>
              </a:ext>
            </a:extLst>
          </p:cNvPr>
          <p:cNvSpPr txBox="1"/>
          <p:nvPr/>
        </p:nvSpPr>
        <p:spPr>
          <a:xfrm>
            <a:off x="631297" y="2080201"/>
            <a:ext cx="8060267" cy="2554545"/>
          </a:xfrm>
          <a:prstGeom prst="rect">
            <a:avLst/>
          </a:prstGeom>
          <a:noFill/>
        </p:spPr>
        <p:txBody>
          <a:bodyPr wrap="square" rtlCol="0">
            <a:spAutoFit/>
          </a:bodyPr>
          <a:lstStyle/>
          <a:p>
            <a:r>
              <a:rPr lang="fr-FR" sz="3200" b="1" i="0" u="none" strike="noStrike" baseline="0" dirty="0">
                <a:solidFill>
                  <a:schemeClr val="bg1"/>
                </a:solidFill>
                <a:latin typeface="Arial" panose="020B0604020202020204" pitchFamily="34" charset="0"/>
              </a:rPr>
              <a:t>71% des clients interrogés</a:t>
            </a:r>
            <a:r>
              <a:rPr lang="fr-FR" sz="3200" b="1" dirty="0">
                <a:solidFill>
                  <a:schemeClr val="bg1"/>
                </a:solidFill>
                <a:latin typeface="Arial" panose="020B0604020202020204" pitchFamily="34" charset="0"/>
              </a:rPr>
              <a:t> </a:t>
            </a:r>
            <a:r>
              <a:rPr lang="fr-FR" sz="3200" b="1" i="0" u="none" strike="noStrike" baseline="0" dirty="0">
                <a:solidFill>
                  <a:schemeClr val="bg1"/>
                </a:solidFill>
                <a:latin typeface="Arial" panose="020B0604020202020204" pitchFamily="34" charset="0"/>
              </a:rPr>
              <a:t>seraient intéressés par l’achat d’un véhicule d’occasion récent (zéro Km ou faiblement kilométré) proposé par le Crédit Mutuel. </a:t>
            </a:r>
            <a:endParaRPr lang="fr-FR" sz="3200" dirty="0">
              <a:solidFill>
                <a:schemeClr val="bg1"/>
              </a:solidFill>
            </a:endParaRPr>
          </a:p>
        </p:txBody>
      </p:sp>
      <p:sp>
        <p:nvSpPr>
          <p:cNvPr id="35" name="ZoneTexte 34">
            <a:extLst>
              <a:ext uri="{FF2B5EF4-FFF2-40B4-BE49-F238E27FC236}">
                <a16:creationId xmlns:a16="http://schemas.microsoft.com/office/drawing/2014/main" id="{B1117140-1AD0-4B0C-B8AF-5828B6417F56}"/>
              </a:ext>
            </a:extLst>
          </p:cNvPr>
          <p:cNvSpPr txBox="1"/>
          <p:nvPr/>
        </p:nvSpPr>
        <p:spPr>
          <a:xfrm>
            <a:off x="6308" y="5546466"/>
            <a:ext cx="6089692" cy="369332"/>
          </a:xfrm>
          <a:prstGeom prst="rect">
            <a:avLst/>
          </a:prstGeom>
          <a:noFill/>
        </p:spPr>
        <p:txBody>
          <a:bodyPr wrap="square" rtlCol="0">
            <a:spAutoFit/>
          </a:bodyPr>
          <a:lstStyle/>
          <a:p>
            <a:r>
              <a:rPr lang="fr-FR" sz="900" i="1" dirty="0">
                <a:solidFill>
                  <a:prstClr val="white">
                    <a:lumMod val="50000"/>
                  </a:prstClr>
                </a:solidFill>
                <a:latin typeface="Arial"/>
              </a:rPr>
              <a:t>*Suite à une étude réalisée par la Direction Commerciale Groupe pour évaluer l’intérêt et le potentiel d’une offre de leasing de véhicules d’occasion auprès d’un échantillon de 210 clients du Crédit Mutuel détenteurs de compte.</a:t>
            </a:r>
          </a:p>
        </p:txBody>
      </p:sp>
      <p:pic>
        <p:nvPicPr>
          <p:cNvPr id="11" name="Image 10">
            <a:extLst>
              <a:ext uri="{FF2B5EF4-FFF2-40B4-BE49-F238E27FC236}">
                <a16:creationId xmlns:a16="http://schemas.microsoft.com/office/drawing/2014/main" id="{C266F7E6-9E71-4D98-96D4-A0A09B959E91}"/>
              </a:ext>
            </a:extLst>
          </p:cNvPr>
          <p:cNvPicPr>
            <a:picLocks noChangeAspect="1"/>
          </p:cNvPicPr>
          <p:nvPr/>
        </p:nvPicPr>
        <p:blipFill rotWithShape="1">
          <a:blip r:embed="rId5"/>
          <a:srcRect t="23886" r="23109"/>
          <a:stretch/>
        </p:blipFill>
        <p:spPr>
          <a:xfrm>
            <a:off x="8975701" y="1329529"/>
            <a:ext cx="3194590" cy="2985019"/>
          </a:xfrm>
          <a:prstGeom prst="rect">
            <a:avLst/>
          </a:prstGeom>
        </p:spPr>
      </p:pic>
    </p:spTree>
    <p:extLst>
      <p:ext uri="{BB962C8B-B14F-4D97-AF65-F5344CB8AC3E}">
        <p14:creationId xmlns:p14="http://schemas.microsoft.com/office/powerpoint/2010/main" val="382270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F05358-1F25-483F-B61E-CE4EE7DDF0BD}"/>
              </a:ext>
            </a:extLst>
          </p:cNvPr>
          <p:cNvSpPr>
            <a:spLocks noGrp="1"/>
          </p:cNvSpPr>
          <p:nvPr>
            <p:ph type="title"/>
          </p:nvPr>
        </p:nvSpPr>
        <p:spPr/>
        <p:txBody>
          <a:bodyPr/>
          <a:lstStyle/>
          <a:p>
            <a:r>
              <a:rPr lang="fr-FR" sz="5400" dirty="0">
                <a:highlight>
                  <a:srgbClr val="D82232"/>
                </a:highlight>
              </a:rPr>
              <a:t>AUTO DISPO </a:t>
            </a:r>
            <a:br>
              <a:rPr lang="fr-FR" sz="5400" dirty="0"/>
            </a:br>
            <a:r>
              <a:rPr lang="fr-FR" sz="5400" dirty="0"/>
              <a:t>CREDIT MUTUEL</a:t>
            </a:r>
          </a:p>
        </p:txBody>
      </p:sp>
      <p:sp>
        <p:nvSpPr>
          <p:cNvPr id="5" name="Espace réservé du numéro de diapositive 4">
            <a:extLst>
              <a:ext uri="{FF2B5EF4-FFF2-40B4-BE49-F238E27FC236}">
                <a16:creationId xmlns:a16="http://schemas.microsoft.com/office/drawing/2014/main" id="{42A34195-CC46-412E-9516-37BE8BD4DF0A}"/>
              </a:ext>
            </a:extLst>
          </p:cNvPr>
          <p:cNvSpPr>
            <a:spLocks noGrp="1"/>
          </p:cNvSpPr>
          <p:nvPr>
            <p:ph type="sldNum" sz="quarter" idx="4"/>
          </p:nvPr>
        </p:nvSpPr>
        <p:spPr/>
        <p:txBody>
          <a:bodyPr/>
          <a:lstStyle/>
          <a:p>
            <a:fld id="{197CC1A5-A5B3-6046-A016-6CC883D01CC6}" type="slidenum">
              <a:rPr lang="fr-FR" smtClean="0"/>
              <a:pPr/>
              <a:t>22</a:t>
            </a:fld>
            <a:endParaRPr lang="fr-FR" dirty="0"/>
          </a:p>
        </p:txBody>
      </p:sp>
      <p:sp>
        <p:nvSpPr>
          <p:cNvPr id="10" name="Espace réservé du texte 9">
            <a:extLst>
              <a:ext uri="{FF2B5EF4-FFF2-40B4-BE49-F238E27FC236}">
                <a16:creationId xmlns:a16="http://schemas.microsoft.com/office/drawing/2014/main" id="{FB06E78A-92C3-40AE-A2E3-6297447990CB}"/>
              </a:ext>
            </a:extLst>
          </p:cNvPr>
          <p:cNvSpPr txBox="1">
            <a:spLocks/>
          </p:cNvSpPr>
          <p:nvPr/>
        </p:nvSpPr>
        <p:spPr>
          <a:xfrm>
            <a:off x="6199833" y="767949"/>
            <a:ext cx="5696870" cy="4086225"/>
          </a:xfrm>
          <a:prstGeom prst="rect">
            <a:avLst/>
          </a:prstGeom>
        </p:spPr>
        <p:txBody>
          <a:bodyPr vert="horz" lIns="91440" tIns="45720" rIns="91440" bIns="45720" rtlCol="0">
            <a:noAutofit/>
          </a:bodyPr>
          <a:lstStyle>
            <a:lvl1pPr marL="252000" indent="-252000" algn="ctr" defTabSz="914400" rtl="0" eaLnBrk="1" latinLnBrk="0" hangingPunct="1">
              <a:lnSpc>
                <a:spcPct val="100000"/>
              </a:lnSpc>
              <a:spcBef>
                <a:spcPts val="1200"/>
              </a:spcBef>
              <a:buClr>
                <a:srgbClr val="004494"/>
              </a:buClr>
              <a:buFont typeface="Wingdings" panose="05000000000000000000" pitchFamily="2" charset="2"/>
              <a:buChar char="è"/>
              <a:defRPr lang="fr-FR" sz="1200" b="0" kern="1200" dirty="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gn="l">
              <a:spcBef>
                <a:spcPts val="3000"/>
              </a:spcBef>
              <a:buBlip>
                <a:blip r:embed="rId3"/>
              </a:buBlip>
              <a:defRPr/>
            </a:pPr>
            <a:r>
              <a:rPr lang="fr-FR" sz="2000" dirty="0">
                <a:solidFill>
                  <a:schemeClr val="accent1">
                    <a:lumMod val="50000"/>
                  </a:schemeClr>
                </a:solidFill>
              </a:rPr>
              <a:t>Nous donnons accès à </a:t>
            </a:r>
            <a:r>
              <a:rPr lang="fr-FR" sz="2000" b="1" dirty="0">
                <a:solidFill>
                  <a:prstClr val="white"/>
                </a:solidFill>
                <a:highlight>
                  <a:srgbClr val="D82232"/>
                </a:highlight>
              </a:rPr>
              <a:t>des véhicules d’occasion récents</a:t>
            </a:r>
            <a:r>
              <a:rPr lang="fr-FR" sz="2000" dirty="0">
                <a:solidFill>
                  <a:schemeClr val="accent1">
                    <a:lumMod val="50000"/>
                  </a:schemeClr>
                </a:solidFill>
              </a:rPr>
              <a:t>, financés en leasing sans apport et livrés à domicile dès 15 jours</a:t>
            </a:r>
            <a:r>
              <a:rPr lang="fr-FR" sz="2000" baseline="30000" dirty="0">
                <a:solidFill>
                  <a:schemeClr val="accent1">
                    <a:lumMod val="50000"/>
                  </a:schemeClr>
                </a:solidFill>
              </a:rPr>
              <a:t>(1)</a:t>
            </a:r>
            <a:r>
              <a:rPr lang="fr-FR" sz="2000" dirty="0">
                <a:solidFill>
                  <a:schemeClr val="accent1">
                    <a:lumMod val="50000"/>
                  </a:schemeClr>
                </a:solidFill>
              </a:rPr>
              <a:t>.</a:t>
            </a:r>
          </a:p>
          <a:p>
            <a:pPr marL="360363" indent="-360363" algn="l">
              <a:spcBef>
                <a:spcPts val="3000"/>
              </a:spcBef>
              <a:buBlip>
                <a:blip r:embed="rId3"/>
              </a:buBlip>
              <a:defRPr/>
            </a:pPr>
            <a:r>
              <a:rPr kumimoji="0" lang="fr-FR" sz="20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C’est </a:t>
            </a:r>
            <a:r>
              <a:rPr lang="fr-FR" sz="2000" b="1" dirty="0">
                <a:solidFill>
                  <a:prstClr val="white"/>
                </a:solidFill>
                <a:highlight>
                  <a:srgbClr val="D82232"/>
                </a:highlight>
              </a:rPr>
              <a:t>une sélection permanente de 5000 voitures</a:t>
            </a:r>
            <a:r>
              <a:rPr kumimoji="0" lang="fr-FR" sz="20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parmi 20 modèles les plus vendus en France, </a:t>
            </a:r>
            <a:r>
              <a:rPr lang="fr-FR" sz="2000" b="1" dirty="0">
                <a:solidFill>
                  <a:prstClr val="white"/>
                </a:solidFill>
                <a:highlight>
                  <a:srgbClr val="D82232"/>
                </a:highlight>
              </a:rPr>
              <a:t>immédiatement disponibles</a:t>
            </a:r>
            <a:r>
              <a:rPr kumimoji="0" lang="fr-FR" sz="20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a:t>
            </a:r>
          </a:p>
          <a:p>
            <a:pPr marL="360363" marR="0" lvl="0" indent="-360363" algn="l" defTabSz="914400" rtl="0" eaLnBrk="1" fontAlgn="auto" latinLnBrk="0" hangingPunct="1">
              <a:lnSpc>
                <a:spcPct val="100000"/>
              </a:lnSpc>
              <a:spcBef>
                <a:spcPts val="3000"/>
              </a:spcBef>
              <a:spcAft>
                <a:spcPts val="0"/>
              </a:spcAft>
              <a:buClr>
                <a:srgbClr val="004494"/>
              </a:buClr>
              <a:buSzTx/>
              <a:buFont typeface="Wingdings" panose="05000000000000000000" pitchFamily="2" charset="2"/>
              <a:buBlip>
                <a:blip r:embed="rId3"/>
              </a:buBlip>
              <a:tabLst/>
              <a:defRPr/>
            </a:pPr>
            <a:r>
              <a:rPr lang="fr-FR" sz="2000" dirty="0">
                <a:solidFill>
                  <a:schemeClr val="accent1">
                    <a:lumMod val="50000"/>
                  </a:schemeClr>
                </a:solidFill>
              </a:rPr>
              <a:t>Des véhicules prêt à la route, proposés avec </a:t>
            </a:r>
            <a:r>
              <a:rPr lang="fr-FR" sz="2000" b="1" dirty="0">
                <a:solidFill>
                  <a:prstClr val="white"/>
                </a:solidFill>
                <a:highlight>
                  <a:srgbClr val="D82232"/>
                </a:highlight>
              </a:rPr>
              <a:t>un loyer incluant l’entretien, l’assistance</a:t>
            </a:r>
            <a:r>
              <a:rPr lang="fr-FR" sz="2000" b="1" dirty="0">
                <a:solidFill>
                  <a:schemeClr val="accent1">
                    <a:lumMod val="50000"/>
                  </a:schemeClr>
                </a:solidFill>
                <a:highlight>
                  <a:srgbClr val="D82232"/>
                </a:highlight>
              </a:rPr>
              <a:t> </a:t>
            </a:r>
            <a:r>
              <a:rPr lang="fr-FR" sz="2000" dirty="0">
                <a:solidFill>
                  <a:schemeClr val="accent1">
                    <a:lumMod val="50000"/>
                  </a:schemeClr>
                </a:solidFill>
              </a:rPr>
              <a:t>et l’assurance perte financière.</a:t>
            </a:r>
          </a:p>
        </p:txBody>
      </p:sp>
      <p:sp>
        <p:nvSpPr>
          <p:cNvPr id="14" name="ZoneTexte 13">
            <a:extLst>
              <a:ext uri="{FF2B5EF4-FFF2-40B4-BE49-F238E27FC236}">
                <a16:creationId xmlns:a16="http://schemas.microsoft.com/office/drawing/2014/main" id="{D4A673A0-9DA3-4056-9799-53336797668D}"/>
              </a:ext>
            </a:extLst>
          </p:cNvPr>
          <p:cNvSpPr txBox="1"/>
          <p:nvPr/>
        </p:nvSpPr>
        <p:spPr>
          <a:xfrm>
            <a:off x="6199833" y="5524633"/>
            <a:ext cx="5199095" cy="430887"/>
          </a:xfrm>
          <a:prstGeom prst="rect">
            <a:avLst/>
          </a:prstGeom>
          <a:noFill/>
        </p:spPr>
        <p:txBody>
          <a:bodyPr wrap="square">
            <a:spAutoFit/>
          </a:bodyPr>
          <a:lstStyle/>
          <a:p>
            <a:pPr marL="228600" indent="-228600">
              <a:buFontTx/>
              <a:buAutoNum type="arabicParenBoth"/>
              <a:defRPr/>
            </a:pPr>
            <a:r>
              <a:rPr kumimoji="0" lang="fr-FR" sz="1100" b="0" i="1" u="none" strike="noStrike" kern="1200" cap="none" spc="0" normalizeH="0" baseline="0" noProof="0" dirty="0">
                <a:ln>
                  <a:noFill/>
                </a:ln>
                <a:solidFill>
                  <a:prstClr val="white">
                    <a:lumMod val="50000"/>
                  </a:prstClr>
                </a:solidFill>
                <a:effectLst/>
                <a:uLnTx/>
                <a:uFillTx/>
                <a:latin typeface="Arial"/>
                <a:ea typeface="+mn-ea"/>
                <a:cs typeface="+mn-cs"/>
              </a:rPr>
              <a:t>sous réserve de sélection d’un véhicule en stock et de la bonne réception des documents par le client.</a:t>
            </a:r>
          </a:p>
        </p:txBody>
      </p:sp>
      <p:sp>
        <p:nvSpPr>
          <p:cNvPr id="2" name="Rectangle 1">
            <a:extLst>
              <a:ext uri="{FF2B5EF4-FFF2-40B4-BE49-F238E27FC236}">
                <a16:creationId xmlns:a16="http://schemas.microsoft.com/office/drawing/2014/main" id="{B631F9B6-28A5-42DF-A3B3-45822AB7365B}"/>
              </a:ext>
            </a:extLst>
          </p:cNvPr>
          <p:cNvSpPr/>
          <p:nvPr/>
        </p:nvSpPr>
        <p:spPr>
          <a:xfrm>
            <a:off x="6078244" y="6196614"/>
            <a:ext cx="1023891" cy="6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893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459E718-B8C8-441B-9A0A-00EF5ECC6AC2}"/>
              </a:ext>
            </a:extLst>
          </p:cNvPr>
          <p:cNvSpPr/>
          <p:nvPr/>
        </p:nvSpPr>
        <p:spPr>
          <a:xfrm>
            <a:off x="-170967" y="1508473"/>
            <a:ext cx="12192000" cy="4264269"/>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re 3">
            <a:extLst>
              <a:ext uri="{FF2B5EF4-FFF2-40B4-BE49-F238E27FC236}">
                <a16:creationId xmlns:a16="http://schemas.microsoft.com/office/drawing/2014/main" id="{D20B9B2B-FD7D-FFA5-C887-1AC2B12DFEF2}"/>
              </a:ext>
            </a:extLst>
          </p:cNvPr>
          <p:cNvSpPr>
            <a:spLocks noGrp="1"/>
          </p:cNvSpPr>
          <p:nvPr>
            <p:ph type="title"/>
          </p:nvPr>
        </p:nvSpPr>
        <p:spPr>
          <a:xfrm>
            <a:off x="290568" y="166795"/>
            <a:ext cx="11730465" cy="849205"/>
          </a:xfrm>
        </p:spPr>
        <p:txBody>
          <a:bodyPr anchor="ctr"/>
          <a:lstStyle/>
          <a:p>
            <a:r>
              <a:rPr lang="fr-FR" dirty="0"/>
              <a:t>Les avantages pour nos sociétaires clients</a:t>
            </a:r>
          </a:p>
        </p:txBody>
      </p:sp>
      <p:pic>
        <p:nvPicPr>
          <p:cNvPr id="8" name="Image 7">
            <a:extLst>
              <a:ext uri="{FF2B5EF4-FFF2-40B4-BE49-F238E27FC236}">
                <a16:creationId xmlns:a16="http://schemas.microsoft.com/office/drawing/2014/main" id="{BFD35CF6-82C9-9757-1105-D924AC1B1F2A}"/>
              </a:ext>
            </a:extLst>
          </p:cNvPr>
          <p:cNvPicPr>
            <a:picLocks noChangeAspect="1"/>
          </p:cNvPicPr>
          <p:nvPr/>
        </p:nvPicPr>
        <p:blipFill>
          <a:blip r:embed="rId3"/>
          <a:stretch>
            <a:fillRect/>
          </a:stretch>
        </p:blipFill>
        <p:spPr>
          <a:xfrm>
            <a:off x="290568" y="988509"/>
            <a:ext cx="5040000" cy="54982"/>
          </a:xfrm>
          <a:prstGeom prst="rect">
            <a:avLst/>
          </a:prstGeom>
        </p:spPr>
      </p:pic>
      <p:sp>
        <p:nvSpPr>
          <p:cNvPr id="9" name="Rectangle 8">
            <a:extLst>
              <a:ext uri="{FF2B5EF4-FFF2-40B4-BE49-F238E27FC236}">
                <a16:creationId xmlns:a16="http://schemas.microsoft.com/office/drawing/2014/main" id="{0682D4F8-A2BE-4868-9768-3183FCA7E22A}"/>
              </a:ext>
            </a:extLst>
          </p:cNvPr>
          <p:cNvSpPr/>
          <p:nvPr/>
        </p:nvSpPr>
        <p:spPr>
          <a:xfrm>
            <a:off x="2766668" y="2286460"/>
            <a:ext cx="8151557" cy="329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08000" rtlCol="0" anchor="t"/>
          <a:lstStyle/>
          <a:p>
            <a:pPr marL="432000" indent="-432000" defTabSz="900000">
              <a:spcBef>
                <a:spcPts val="1800"/>
              </a:spcBef>
              <a:buBlip>
                <a:blip r:embed="rId4"/>
              </a:buBlip>
              <a:defRPr/>
            </a:pPr>
            <a:r>
              <a:rPr lang="fr-FR" sz="2000" dirty="0">
                <a:solidFill>
                  <a:prstClr val="black"/>
                </a:solidFill>
                <a:latin typeface="Arial" panose="020B0604020202020204" pitchFamily="34" charset="0"/>
                <a:cs typeface="Arial" panose="020B0604020202020204" pitchFamily="34" charset="0"/>
              </a:rPr>
              <a:t>Le leasing automobile est une réponse pour p</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lus </a:t>
            </a:r>
            <a:r>
              <a:rPr kumimoji="0" lang="fr-FR" sz="2000" b="1" i="0" u="none" strike="noStrike" kern="1200" cap="none" spc="0" normalizeH="0" baseline="0" noProof="0" dirty="0">
                <a:ln>
                  <a:noFill/>
                </a:ln>
                <a:solidFill>
                  <a:prstClr val="white"/>
                </a:solidFill>
                <a:effectLst/>
                <a:highlight>
                  <a:srgbClr val="D82232"/>
                </a:highlight>
                <a:uLnTx/>
                <a:uFillTx/>
                <a:latin typeface="Arial" panose="020B0604020202020204" pitchFamily="34" charset="0"/>
                <a:ea typeface="+mn-ea"/>
                <a:cs typeface="Arial" panose="020B0604020202020204" pitchFamily="34" charset="0"/>
              </a:rPr>
              <a:t>d’1 client sur 2</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2000" marR="0" lvl="0" indent="-432000" algn="l" defTabSz="900000" rtl="0" eaLnBrk="1" fontAlgn="auto" latinLnBrk="0" hangingPunct="1">
              <a:lnSpc>
                <a:spcPct val="100000"/>
              </a:lnSpc>
              <a:spcBef>
                <a:spcPts val="1800"/>
              </a:spcBef>
              <a:spcAft>
                <a:spcPts val="0"/>
              </a:spcAft>
              <a:buClrTx/>
              <a:buSzTx/>
              <a:buFont typeface="Wingdings" panose="05000000000000000000" pitchFamily="2" charset="2"/>
              <a:buBlip>
                <a:blip r:embed="rId4"/>
              </a:buBlip>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 </a:t>
            </a:r>
            <a:r>
              <a:rPr lang="fr-FR" sz="2000" b="1" dirty="0">
                <a:solidFill>
                  <a:prstClr val="white"/>
                </a:solidFill>
                <a:highlight>
                  <a:srgbClr val="D82232"/>
                </a:highlight>
                <a:latin typeface="Arial" panose="020B0604020202020204" pitchFamily="34" charset="0"/>
                <a:cs typeface="Arial" panose="020B0604020202020204" pitchFamily="34" charset="0"/>
              </a:rPr>
              <a:t>loyer sans surprise ! </a:t>
            </a:r>
          </a:p>
          <a:p>
            <a:pPr marL="432000" marR="0" lvl="0" indent="-432000" algn="l" defTabSz="900000" rtl="0" eaLnBrk="1" fontAlgn="auto" latinLnBrk="0" hangingPunct="1">
              <a:lnSpc>
                <a:spcPct val="100000"/>
              </a:lnSpc>
              <a:spcBef>
                <a:spcPts val="1800"/>
              </a:spcBef>
              <a:spcAft>
                <a:spcPts val="0"/>
              </a:spcAft>
              <a:buClrTx/>
              <a:buSzTx/>
              <a:buFont typeface="Wingdings" panose="05000000000000000000" pitchFamily="2" charset="2"/>
              <a:buBlip>
                <a:blip r:embed="rId4"/>
              </a:buBlip>
              <a:tabLst/>
              <a:defRPr/>
            </a:pPr>
            <a:r>
              <a:rPr lang="fr-FR" sz="2000" dirty="0">
                <a:solidFill>
                  <a:prstClr val="black"/>
                </a:solidFill>
              </a:rPr>
              <a:t>Un </a:t>
            </a:r>
            <a:r>
              <a:rPr lang="fr-FR" sz="2000" b="1" dirty="0">
                <a:solidFill>
                  <a:prstClr val="white"/>
                </a:solidFill>
                <a:highlight>
                  <a:srgbClr val="D82232"/>
                </a:highlight>
                <a:latin typeface="Arial" panose="020B0604020202020204" pitchFamily="34" charset="0"/>
                <a:cs typeface="Arial" panose="020B0604020202020204" pitchFamily="34" charset="0"/>
              </a:rPr>
              <a:t>accompagnement par un expert </a:t>
            </a:r>
            <a:r>
              <a:rPr lang="fr-FR" sz="2000" dirty="0">
                <a:solidFill>
                  <a:prstClr val="black"/>
                </a:solidFill>
              </a:rPr>
              <a:t>de l’automobile</a:t>
            </a: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2000" marR="0" lvl="0" indent="-432000" algn="l" defTabSz="900000" rtl="0" eaLnBrk="1" fontAlgn="auto" latinLnBrk="0" hangingPunct="1">
              <a:lnSpc>
                <a:spcPct val="100000"/>
              </a:lnSpc>
              <a:spcBef>
                <a:spcPts val="1800"/>
              </a:spcBef>
              <a:spcAft>
                <a:spcPts val="0"/>
              </a:spcAft>
              <a:buClrTx/>
              <a:buSzTx/>
              <a:buFont typeface="Wingdings" panose="05000000000000000000" pitchFamily="2" charset="2"/>
              <a:buBlip>
                <a:blip r:embed="rId4"/>
              </a:buBlip>
              <a:tabLst/>
              <a:defRPr/>
            </a:pPr>
            <a:r>
              <a:rPr lang="fr-FR" sz="2000" dirty="0">
                <a:solidFill>
                  <a:prstClr val="black"/>
                </a:solidFill>
              </a:rPr>
              <a:t>Le </a:t>
            </a:r>
            <a:r>
              <a:rPr kumimoji="0" lang="fr-FR" sz="2000" b="1" i="0" u="none" strike="noStrike" kern="1200" cap="none" spc="0" normalizeH="0" baseline="0" noProof="0" dirty="0">
                <a:ln>
                  <a:noFill/>
                </a:ln>
                <a:solidFill>
                  <a:prstClr val="white"/>
                </a:solidFill>
                <a:effectLst/>
                <a:highlight>
                  <a:srgbClr val="D82232"/>
                </a:highlight>
                <a:uLnTx/>
                <a:uFillTx/>
                <a:latin typeface="Arial" panose="020B0604020202020204" pitchFamily="34" charset="0"/>
                <a:ea typeface="+mn-ea"/>
                <a:cs typeface="Arial" panose="020B0604020202020204" pitchFamily="34" charset="0"/>
              </a:rPr>
              <a:t>choix </a:t>
            </a:r>
            <a:r>
              <a:rPr lang="fr-FR" sz="2000" b="1" dirty="0">
                <a:solidFill>
                  <a:prstClr val="white"/>
                </a:solidFill>
                <a:highlight>
                  <a:srgbClr val="D82232"/>
                </a:highlight>
                <a:latin typeface="Arial" panose="020B0604020202020204" pitchFamily="34" charset="0"/>
                <a:cs typeface="Arial" panose="020B0604020202020204" pitchFamily="34" charset="0"/>
              </a:rPr>
              <a:t>de</a:t>
            </a:r>
            <a:r>
              <a:rPr kumimoji="0" lang="fr-FR" sz="2000" b="1" i="0" u="none" strike="noStrike" kern="1200" cap="none" spc="0" normalizeH="0" baseline="0" noProof="0" dirty="0">
                <a:ln>
                  <a:noFill/>
                </a:ln>
                <a:solidFill>
                  <a:prstClr val="white"/>
                </a:solidFill>
                <a:effectLst/>
                <a:highlight>
                  <a:srgbClr val="D82232"/>
                </a:highlight>
                <a:uLnTx/>
                <a:uFillTx/>
                <a:latin typeface="Arial" panose="020B0604020202020204" pitchFamily="34" charset="0"/>
                <a:ea typeface="+mn-ea"/>
                <a:cs typeface="Arial" panose="020B0604020202020204" pitchFamily="34" charset="0"/>
              </a:rPr>
              <a:t> 5000 véhicules </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catalogue quotidiennement renouvelé</a:t>
            </a:r>
          </a:p>
          <a:p>
            <a:pPr marL="432000" lvl="0" indent="-432000" defTabSz="900000">
              <a:spcBef>
                <a:spcPts val="1800"/>
              </a:spcBef>
              <a:buBlip>
                <a:blip r:embed="rId4"/>
              </a:buBlip>
              <a:defRPr/>
            </a:pPr>
            <a:r>
              <a:rPr lang="fr-FR" sz="2000" dirty="0">
                <a:solidFill>
                  <a:prstClr val="black"/>
                </a:solidFill>
              </a:rPr>
              <a:t>Une </a:t>
            </a:r>
            <a:r>
              <a:rPr lang="fr-FR" sz="2000" b="1" dirty="0">
                <a:solidFill>
                  <a:prstClr val="white"/>
                </a:solidFill>
                <a:highlight>
                  <a:srgbClr val="D82232"/>
                </a:highlight>
                <a:latin typeface="Arial" panose="020B0604020202020204" pitchFamily="34" charset="0"/>
                <a:cs typeface="Arial" panose="020B0604020202020204" pitchFamily="34" charset="0"/>
              </a:rPr>
              <a:t>Livraison dès 15 jours </a:t>
            </a:r>
            <a:r>
              <a:rPr lang="fr-FR" sz="2000" dirty="0">
                <a:solidFill>
                  <a:prstClr val="black"/>
                </a:solidFill>
                <a:latin typeface="Arial" panose="020B0604020202020204" pitchFamily="34" charset="0"/>
                <a:cs typeface="Arial" panose="020B0604020202020204" pitchFamily="34" charset="0"/>
              </a:rPr>
              <a:t>à domicile</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algn="l" defTabSz="900000" rtl="0" eaLnBrk="1" fontAlgn="auto" latinLnBrk="0" hangingPunct="1">
              <a:lnSpc>
                <a:spcPct val="100000"/>
              </a:lnSpc>
              <a:spcBef>
                <a:spcPts val="1800"/>
              </a:spcBef>
              <a:spcAft>
                <a:spcPts val="0"/>
              </a:spcAft>
              <a:buClrTx/>
              <a:buSzTx/>
              <a:tabLst/>
              <a:defRPr/>
            </a:pPr>
            <a:endParaRPr kumimoji="0" lang="fr-FR" b="0" i="0" u="none" strike="noStrike" kern="1200" cap="none" spc="0" normalizeH="0" baseline="30000" noProof="0" dirty="0">
              <a:ln>
                <a:noFill/>
              </a:ln>
              <a:solidFill>
                <a:srgbClr val="037075"/>
              </a:solidFill>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Image 12">
            <a:extLst>
              <a:ext uri="{FF2B5EF4-FFF2-40B4-BE49-F238E27FC236}">
                <a16:creationId xmlns:a16="http://schemas.microsoft.com/office/drawing/2014/main" id="{58CEB0A3-D700-442D-A6E9-2387FE2985EB}"/>
              </a:ext>
            </a:extLst>
          </p:cNvPr>
          <p:cNvPicPr>
            <a:picLocks noChangeAspect="1"/>
          </p:cNvPicPr>
          <p:nvPr/>
        </p:nvPicPr>
        <p:blipFill rotWithShape="1">
          <a:blip r:embed="rId5"/>
          <a:srcRect l="53935"/>
          <a:stretch/>
        </p:blipFill>
        <p:spPr>
          <a:xfrm>
            <a:off x="1" y="1501598"/>
            <a:ext cx="2523392" cy="5189607"/>
          </a:xfrm>
          <a:prstGeom prst="rect">
            <a:avLst/>
          </a:prstGeom>
        </p:spPr>
      </p:pic>
      <p:grpSp>
        <p:nvGrpSpPr>
          <p:cNvPr id="16" name="Groupe 15">
            <a:extLst>
              <a:ext uri="{FF2B5EF4-FFF2-40B4-BE49-F238E27FC236}">
                <a16:creationId xmlns:a16="http://schemas.microsoft.com/office/drawing/2014/main" id="{A53720EE-C609-43B1-A2BF-FCBA54D4547C}"/>
              </a:ext>
            </a:extLst>
          </p:cNvPr>
          <p:cNvGrpSpPr/>
          <p:nvPr/>
        </p:nvGrpSpPr>
        <p:grpSpPr>
          <a:xfrm>
            <a:off x="9555547" y="4527571"/>
            <a:ext cx="1823653" cy="1704400"/>
            <a:chOff x="6672583" y="4495602"/>
            <a:chExt cx="1447005" cy="1483988"/>
          </a:xfrm>
        </p:grpSpPr>
        <p:grpSp>
          <p:nvGrpSpPr>
            <p:cNvPr id="17" name="Groupe 16">
              <a:extLst>
                <a:ext uri="{FF2B5EF4-FFF2-40B4-BE49-F238E27FC236}">
                  <a16:creationId xmlns:a16="http://schemas.microsoft.com/office/drawing/2014/main" id="{E1ED285D-09F1-498B-9A01-ED86582AD9CE}"/>
                </a:ext>
              </a:extLst>
            </p:cNvPr>
            <p:cNvGrpSpPr/>
            <p:nvPr/>
          </p:nvGrpSpPr>
          <p:grpSpPr>
            <a:xfrm>
              <a:off x="6672583" y="4588188"/>
              <a:ext cx="1447005" cy="1391402"/>
              <a:chOff x="10637872" y="2366059"/>
              <a:chExt cx="1416206" cy="1351572"/>
            </a:xfrm>
          </p:grpSpPr>
          <p:sp>
            <p:nvSpPr>
              <p:cNvPr id="19" name="Ellipse 18">
                <a:extLst>
                  <a:ext uri="{FF2B5EF4-FFF2-40B4-BE49-F238E27FC236}">
                    <a16:creationId xmlns:a16="http://schemas.microsoft.com/office/drawing/2014/main" id="{314B6441-09B7-4B71-81D0-9CAD70B8475E}"/>
                  </a:ext>
                </a:extLst>
              </p:cNvPr>
              <p:cNvSpPr/>
              <p:nvPr/>
            </p:nvSpPr>
            <p:spPr>
              <a:xfrm>
                <a:off x="10637872" y="2366059"/>
                <a:ext cx="1416206" cy="1351572"/>
              </a:xfrm>
              <a:prstGeom prst="ellipse">
                <a:avLst/>
              </a:prstGeom>
              <a:solidFill>
                <a:srgbClr val="004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Espace réservé du texte 3">
                <a:extLst>
                  <a:ext uri="{FF2B5EF4-FFF2-40B4-BE49-F238E27FC236}">
                    <a16:creationId xmlns:a16="http://schemas.microsoft.com/office/drawing/2014/main" id="{5C516046-E5F0-470E-AF6B-7A744A98E21A}"/>
                  </a:ext>
                </a:extLst>
              </p:cNvPr>
              <p:cNvSpPr txBox="1">
                <a:spLocks/>
              </p:cNvSpPr>
              <p:nvPr/>
            </p:nvSpPr>
            <p:spPr>
              <a:xfrm>
                <a:off x="10637872" y="2788855"/>
                <a:ext cx="1416206" cy="79057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a:solidFill>
                      <a:schemeClr val="bg1"/>
                    </a:solidFill>
                    <a:latin typeface="Impact" panose="020B080603090205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grpSp>
        <p:pic>
          <p:nvPicPr>
            <p:cNvPr id="18" name="Graphique 17">
              <a:extLst>
                <a:ext uri="{FF2B5EF4-FFF2-40B4-BE49-F238E27FC236}">
                  <a16:creationId xmlns:a16="http://schemas.microsoft.com/office/drawing/2014/main" id="{5F565801-C089-4A46-92C5-229E67B66B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6042" y="4495602"/>
              <a:ext cx="711079" cy="586923"/>
            </a:xfrm>
            <a:prstGeom prst="rect">
              <a:avLst/>
            </a:prstGeom>
          </p:spPr>
        </p:pic>
      </p:grpSp>
      <p:sp>
        <p:nvSpPr>
          <p:cNvPr id="21" name="ZoneTexte 20">
            <a:extLst>
              <a:ext uri="{FF2B5EF4-FFF2-40B4-BE49-F238E27FC236}">
                <a16:creationId xmlns:a16="http://schemas.microsoft.com/office/drawing/2014/main" id="{3B14330A-8BCA-4101-A0B3-09FFB8D2AC62}"/>
              </a:ext>
            </a:extLst>
          </p:cNvPr>
          <p:cNvSpPr txBox="1"/>
          <p:nvPr/>
        </p:nvSpPr>
        <p:spPr>
          <a:xfrm>
            <a:off x="524821" y="5966665"/>
            <a:ext cx="6469635" cy="230832"/>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900" b="0" i="1" u="none" strike="noStrike" cap="none" spc="0" normalizeH="0" baseline="0">
                <a:ln>
                  <a:noFill/>
                </a:ln>
                <a:solidFill>
                  <a:prstClr val="white">
                    <a:lumMod val="50000"/>
                  </a:prstClr>
                </a:solidFill>
                <a:effectLst/>
                <a:uLnTx/>
                <a:uFillTx/>
                <a:latin typeface="Arial" panose="020B0604020202020204" pitchFamily="34" charset="0"/>
                <a:cs typeface="Arial" panose="020B0604020202020204" pitchFamily="34" charset="0"/>
              </a:defRPr>
            </a:lvl1pPr>
          </a:lstStyle>
          <a:p>
            <a:r>
              <a:rPr lang="fr-FR" dirty="0"/>
              <a:t>*sous réserve de sélection d’un véhicule en stock et de la bonne réception des documents par le client.</a:t>
            </a:r>
          </a:p>
        </p:txBody>
      </p:sp>
      <p:sp>
        <p:nvSpPr>
          <p:cNvPr id="14" name="ZoneTexte 13">
            <a:extLst>
              <a:ext uri="{FF2B5EF4-FFF2-40B4-BE49-F238E27FC236}">
                <a16:creationId xmlns:a16="http://schemas.microsoft.com/office/drawing/2014/main" id="{E9A98C51-65F2-494F-9CD7-6DCCEBACEED9}"/>
              </a:ext>
            </a:extLst>
          </p:cNvPr>
          <p:cNvSpPr txBox="1"/>
          <p:nvPr/>
        </p:nvSpPr>
        <p:spPr>
          <a:xfrm>
            <a:off x="1741692" y="1721261"/>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D82232"/>
                </a:solidFill>
                <a:effectLst/>
                <a:uLnTx/>
                <a:uFillTx/>
                <a:latin typeface="Impact" panose="020B0806030902050204" pitchFamily="34" charset="0"/>
                <a:ea typeface="+mn-ea"/>
                <a:cs typeface="Arial" panose="020B0604020202020204" pitchFamily="34" charset="0"/>
              </a:rPr>
              <a:t>En bref: </a:t>
            </a:r>
            <a:endParaRPr kumimoji="0" lang="fr-FR" sz="2800" b="0" i="0" u="none" strike="noStrike" kern="1200" cap="none" spc="0" normalizeH="0" baseline="0" noProof="0" dirty="0">
              <a:ln>
                <a:noFill/>
              </a:ln>
              <a:solidFill>
                <a:srgbClr val="D82232"/>
              </a:solidFill>
              <a:effectLst/>
              <a:uLnTx/>
              <a:uFillTx/>
              <a:latin typeface="Impact" panose="020B0806030902050204" pitchFamily="34" charset="0"/>
              <a:ea typeface="+mn-ea"/>
              <a:cs typeface="+mn-cs"/>
            </a:endParaRPr>
          </a:p>
        </p:txBody>
      </p:sp>
      <p:sp>
        <p:nvSpPr>
          <p:cNvPr id="22" name="Espace réservé du numéro de diapositive 1">
            <a:extLst>
              <a:ext uri="{FF2B5EF4-FFF2-40B4-BE49-F238E27FC236}">
                <a16:creationId xmlns:a16="http://schemas.microsoft.com/office/drawing/2014/main" id="{822EB6FB-A5DF-4C89-AFDC-BF9713EE6863}"/>
              </a:ext>
            </a:extLst>
          </p:cNvPr>
          <p:cNvSpPr>
            <a:spLocks noGrp="1"/>
          </p:cNvSpPr>
          <p:nvPr>
            <p:ph type="sldNum" sz="quarter" idx="4"/>
          </p:nvPr>
        </p:nvSpPr>
        <p:spPr>
          <a:xfrm>
            <a:off x="11650717" y="6384885"/>
            <a:ext cx="37031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CC1A5-A5B3-6046-A016-6CC883D01CC6}" type="slidenum">
              <a:rPr kumimoji="0" lang="fr-FR" sz="6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18465515-057B-4A42-8A3B-4A941F7FCA01}"/>
              </a:ext>
            </a:extLst>
          </p:cNvPr>
          <p:cNvSpPr/>
          <p:nvPr/>
        </p:nvSpPr>
        <p:spPr>
          <a:xfrm>
            <a:off x="5178240" y="6195793"/>
            <a:ext cx="1722460" cy="65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40CC77A7-16A9-4AC4-8E40-5A681B94DB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8143" y="6318000"/>
            <a:ext cx="1735714" cy="540000"/>
          </a:xfrm>
          <a:prstGeom prst="rect">
            <a:avLst/>
          </a:prstGeom>
        </p:spPr>
      </p:pic>
      <p:sp>
        <p:nvSpPr>
          <p:cNvPr id="29" name="ZoneTexte 28">
            <a:extLst>
              <a:ext uri="{FF2B5EF4-FFF2-40B4-BE49-F238E27FC236}">
                <a16:creationId xmlns:a16="http://schemas.microsoft.com/office/drawing/2014/main" id="{EF61C3BC-EDFC-4BA5-B8D4-33DA7FE2C33B}"/>
              </a:ext>
            </a:extLst>
          </p:cNvPr>
          <p:cNvSpPr txBox="1"/>
          <p:nvPr/>
        </p:nvSpPr>
        <p:spPr>
          <a:xfrm>
            <a:off x="9693343" y="5185689"/>
            <a:ext cx="16328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chemeClr val="bg1"/>
                </a:solidFill>
              </a:rPr>
              <a:t>Un catalogue incluant les 20 modèles </a:t>
            </a:r>
            <a:r>
              <a:rPr lang="fr-FR" sz="1200" b="1" dirty="0">
                <a:solidFill>
                  <a:schemeClr val="bg1"/>
                </a:solidFill>
              </a:rPr>
              <a:t>les plus vendus en France</a:t>
            </a:r>
            <a:endParaRPr lang="fr-FR" sz="1200" dirty="0">
              <a:solidFill>
                <a:schemeClr val="bg1"/>
              </a:solidFill>
            </a:endParaRPr>
          </a:p>
        </p:txBody>
      </p:sp>
    </p:spTree>
    <p:extLst>
      <p:ext uri="{BB962C8B-B14F-4D97-AF65-F5344CB8AC3E}">
        <p14:creationId xmlns:p14="http://schemas.microsoft.com/office/powerpoint/2010/main" val="1641797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6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4950501" y="-6430116"/>
            <a:ext cx="39812001" cy="21583189"/>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4247856" y="-5662881"/>
            <a:ext cx="38456701" cy="20329533"/>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12079156" y="-1275417"/>
            <a:ext cx="9596181" cy="5873957"/>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12871891" y="-717238"/>
            <a:ext cx="4231288" cy="8822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FRAUDE AU FAUX CONSEILLER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3831756A-4A4C-42C1-A89F-680812802593}"/>
              </a:ext>
            </a:extLst>
          </p:cNvPr>
          <p:cNvGrpSpPr/>
          <p:nvPr/>
        </p:nvGrpSpPr>
        <p:grpSpPr>
          <a:xfrm>
            <a:off x="12868517" y="485347"/>
            <a:ext cx="4234662" cy="3529914"/>
            <a:chOff x="12868517" y="485347"/>
            <a:chExt cx="4234662" cy="3529914"/>
          </a:xfrm>
        </p:grpSpPr>
        <p:grpSp>
          <p:nvGrpSpPr>
            <p:cNvPr id="550" name="Groupe 549">
              <a:extLst>
                <a:ext uri="{FF2B5EF4-FFF2-40B4-BE49-F238E27FC236}">
                  <a16:creationId xmlns:a16="http://schemas.microsoft.com/office/drawing/2014/main" id="{CCFC8835-44AF-41A9-8574-190504AFC5FC}"/>
                </a:ext>
              </a:extLst>
            </p:cNvPr>
            <p:cNvGrpSpPr/>
            <p:nvPr/>
          </p:nvGrpSpPr>
          <p:grpSpPr>
            <a:xfrm>
              <a:off x="14817971" y="485347"/>
              <a:ext cx="2285208" cy="1077199"/>
              <a:chOff x="3228428" y="3557482"/>
              <a:chExt cx="369641" cy="177380"/>
            </a:xfrm>
          </p:grpSpPr>
          <p:cxnSp>
            <p:nvCxnSpPr>
              <p:cNvPr id="627" name="Connecteur droit 626">
                <a:extLst>
                  <a:ext uri="{FF2B5EF4-FFF2-40B4-BE49-F238E27FC236}">
                    <a16:creationId xmlns:a16="http://schemas.microsoft.com/office/drawing/2014/main" id="{6F6DB5B9-AA52-416F-8126-04B0F3D002B5}"/>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8" name="Connecteur droit 627">
                <a:extLst>
                  <a:ext uri="{FF2B5EF4-FFF2-40B4-BE49-F238E27FC236}">
                    <a16:creationId xmlns:a16="http://schemas.microsoft.com/office/drawing/2014/main" id="{02B9EA03-7009-4172-85B4-787D79C2C0C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9" name="Connecteur droit 628">
                <a:extLst>
                  <a:ext uri="{FF2B5EF4-FFF2-40B4-BE49-F238E27FC236}">
                    <a16:creationId xmlns:a16="http://schemas.microsoft.com/office/drawing/2014/main" id="{96CE9233-56B9-4C4B-8106-E8A76BA3E97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0" name="Connecteur droit 629">
                <a:extLst>
                  <a:ext uri="{FF2B5EF4-FFF2-40B4-BE49-F238E27FC236}">
                    <a16:creationId xmlns:a16="http://schemas.microsoft.com/office/drawing/2014/main" id="{CC58CE47-357A-4B4E-B358-9C0B3141ED7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1" name="Connecteur droit 630">
                <a:extLst>
                  <a:ext uri="{FF2B5EF4-FFF2-40B4-BE49-F238E27FC236}">
                    <a16:creationId xmlns:a16="http://schemas.microsoft.com/office/drawing/2014/main" id="{B57968BD-D168-4C82-88CE-ECDA63B5D5F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2" name="Connecteur droit 631">
                <a:extLst>
                  <a:ext uri="{FF2B5EF4-FFF2-40B4-BE49-F238E27FC236}">
                    <a16:creationId xmlns:a16="http://schemas.microsoft.com/office/drawing/2014/main" id="{59C5332C-F292-4704-A43F-DF773D2664AF}"/>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3" name="Connecteur droit 632">
                <a:extLst>
                  <a:ext uri="{FF2B5EF4-FFF2-40B4-BE49-F238E27FC236}">
                    <a16:creationId xmlns:a16="http://schemas.microsoft.com/office/drawing/2014/main" id="{428D0AAB-44FB-4057-B8B9-45DF67C0B3A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4" name="Connecteur droit 633">
                <a:extLst>
                  <a:ext uri="{FF2B5EF4-FFF2-40B4-BE49-F238E27FC236}">
                    <a16:creationId xmlns:a16="http://schemas.microsoft.com/office/drawing/2014/main" id="{718FC002-0F58-4408-9814-02FAD24070F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5" name="Connecteur droit 634">
                <a:extLst>
                  <a:ext uri="{FF2B5EF4-FFF2-40B4-BE49-F238E27FC236}">
                    <a16:creationId xmlns:a16="http://schemas.microsoft.com/office/drawing/2014/main" id="{82CE8AE3-2B7E-45BA-875F-D86F3574E41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6" name="Connecteur droit 635">
                <a:extLst>
                  <a:ext uri="{FF2B5EF4-FFF2-40B4-BE49-F238E27FC236}">
                    <a16:creationId xmlns:a16="http://schemas.microsoft.com/office/drawing/2014/main" id="{323BB7D9-D2C2-4591-9084-FA3EE1DC564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7" name="Connecteur droit 636">
                <a:extLst>
                  <a:ext uri="{FF2B5EF4-FFF2-40B4-BE49-F238E27FC236}">
                    <a16:creationId xmlns:a16="http://schemas.microsoft.com/office/drawing/2014/main" id="{443F311F-8F84-41BF-BA2D-3EE42DDDFB5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8" name="Connecteur droit 637">
                <a:extLst>
                  <a:ext uri="{FF2B5EF4-FFF2-40B4-BE49-F238E27FC236}">
                    <a16:creationId xmlns:a16="http://schemas.microsoft.com/office/drawing/2014/main" id="{476777FB-BBA5-40EC-BDFB-30CF912AA73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9" name="Connecteur droit 638">
                <a:extLst>
                  <a:ext uri="{FF2B5EF4-FFF2-40B4-BE49-F238E27FC236}">
                    <a16:creationId xmlns:a16="http://schemas.microsoft.com/office/drawing/2014/main" id="{7FA47CED-CE8A-4E8B-A597-8174E5CF4B1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0" name="Connecteur droit 639">
                <a:extLst>
                  <a:ext uri="{FF2B5EF4-FFF2-40B4-BE49-F238E27FC236}">
                    <a16:creationId xmlns:a16="http://schemas.microsoft.com/office/drawing/2014/main" id="{62033AD0-5220-4530-B6C6-4DB4EF1C14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2" name="Groupe 551">
              <a:extLst>
                <a:ext uri="{FF2B5EF4-FFF2-40B4-BE49-F238E27FC236}">
                  <a16:creationId xmlns:a16="http://schemas.microsoft.com/office/drawing/2014/main" id="{205DF9F3-E20B-4CF2-A8F3-4D9D7A42FA1C}"/>
                </a:ext>
              </a:extLst>
            </p:cNvPr>
            <p:cNvGrpSpPr/>
            <p:nvPr/>
          </p:nvGrpSpPr>
          <p:grpSpPr>
            <a:xfrm>
              <a:off x="12871891" y="485347"/>
              <a:ext cx="2111979" cy="1077199"/>
              <a:chOff x="3228428" y="3557482"/>
              <a:chExt cx="369641" cy="177380"/>
            </a:xfrm>
          </p:grpSpPr>
          <p:cxnSp>
            <p:nvCxnSpPr>
              <p:cNvPr id="613" name="Connecteur droit 612">
                <a:extLst>
                  <a:ext uri="{FF2B5EF4-FFF2-40B4-BE49-F238E27FC236}">
                    <a16:creationId xmlns:a16="http://schemas.microsoft.com/office/drawing/2014/main" id="{37A14448-27A4-475A-8179-2BEECFE4AA7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4" name="Connecteur droit 613">
                <a:extLst>
                  <a:ext uri="{FF2B5EF4-FFF2-40B4-BE49-F238E27FC236}">
                    <a16:creationId xmlns:a16="http://schemas.microsoft.com/office/drawing/2014/main" id="{A46F426F-652D-43F5-88B2-2780546232A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5" name="Connecteur droit 614">
                <a:extLst>
                  <a:ext uri="{FF2B5EF4-FFF2-40B4-BE49-F238E27FC236}">
                    <a16:creationId xmlns:a16="http://schemas.microsoft.com/office/drawing/2014/main" id="{A3B8754D-C4DF-4A4F-9C30-E5565D13F77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6" name="Connecteur droit 615">
                <a:extLst>
                  <a:ext uri="{FF2B5EF4-FFF2-40B4-BE49-F238E27FC236}">
                    <a16:creationId xmlns:a16="http://schemas.microsoft.com/office/drawing/2014/main" id="{AFC3C1AB-B30B-4729-8E58-4C47BECB5F5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7" name="Connecteur droit 616">
                <a:extLst>
                  <a:ext uri="{FF2B5EF4-FFF2-40B4-BE49-F238E27FC236}">
                    <a16:creationId xmlns:a16="http://schemas.microsoft.com/office/drawing/2014/main" id="{295A7348-03D6-4545-B5BF-07AF01F9BDD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8" name="Connecteur droit 617">
                <a:extLst>
                  <a:ext uri="{FF2B5EF4-FFF2-40B4-BE49-F238E27FC236}">
                    <a16:creationId xmlns:a16="http://schemas.microsoft.com/office/drawing/2014/main" id="{5916F7CC-A2D4-4DF8-92EA-4077DA4E273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9" name="Connecteur droit 618">
                <a:extLst>
                  <a:ext uri="{FF2B5EF4-FFF2-40B4-BE49-F238E27FC236}">
                    <a16:creationId xmlns:a16="http://schemas.microsoft.com/office/drawing/2014/main" id="{5E4DF543-4E10-4E88-91C6-D763C4DCEA6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0" name="Connecteur droit 619">
                <a:extLst>
                  <a:ext uri="{FF2B5EF4-FFF2-40B4-BE49-F238E27FC236}">
                    <a16:creationId xmlns:a16="http://schemas.microsoft.com/office/drawing/2014/main" id="{482AF918-0C51-468A-88A3-8DF63AC1FDDF}"/>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1" name="Connecteur droit 620">
                <a:extLst>
                  <a:ext uri="{FF2B5EF4-FFF2-40B4-BE49-F238E27FC236}">
                    <a16:creationId xmlns:a16="http://schemas.microsoft.com/office/drawing/2014/main" id="{8183CC79-389E-48CD-A069-DF1110DC7F3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2" name="Connecteur droit 621">
                <a:extLst>
                  <a:ext uri="{FF2B5EF4-FFF2-40B4-BE49-F238E27FC236}">
                    <a16:creationId xmlns:a16="http://schemas.microsoft.com/office/drawing/2014/main" id="{3B92F6EC-BA18-4EF2-910D-F13FD4ABA84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3" name="Connecteur droit 622">
                <a:extLst>
                  <a:ext uri="{FF2B5EF4-FFF2-40B4-BE49-F238E27FC236}">
                    <a16:creationId xmlns:a16="http://schemas.microsoft.com/office/drawing/2014/main" id="{A5C57EEF-611B-4AA7-82F4-2B0B3ED33159}"/>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4" name="Connecteur droit 623">
                <a:extLst>
                  <a:ext uri="{FF2B5EF4-FFF2-40B4-BE49-F238E27FC236}">
                    <a16:creationId xmlns:a16="http://schemas.microsoft.com/office/drawing/2014/main" id="{FAE58C7C-97B4-49E1-8FAF-DB906E770F1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5" name="Connecteur droit 624">
                <a:extLst>
                  <a:ext uri="{FF2B5EF4-FFF2-40B4-BE49-F238E27FC236}">
                    <a16:creationId xmlns:a16="http://schemas.microsoft.com/office/drawing/2014/main" id="{47328DA1-5163-4B47-BC62-7407CF3B4E46}"/>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6" name="Connecteur droit 625">
                <a:extLst>
                  <a:ext uri="{FF2B5EF4-FFF2-40B4-BE49-F238E27FC236}">
                    <a16:creationId xmlns:a16="http://schemas.microsoft.com/office/drawing/2014/main" id="{27091046-A8CE-48D2-94B7-647DA5F1974E}"/>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3" name="Groupe 552">
              <a:extLst>
                <a:ext uri="{FF2B5EF4-FFF2-40B4-BE49-F238E27FC236}">
                  <a16:creationId xmlns:a16="http://schemas.microsoft.com/office/drawing/2014/main" id="{33036F6F-2968-469D-826A-4F13A2DF8804}"/>
                </a:ext>
              </a:extLst>
            </p:cNvPr>
            <p:cNvGrpSpPr/>
            <p:nvPr/>
          </p:nvGrpSpPr>
          <p:grpSpPr>
            <a:xfrm>
              <a:off x="14817971" y="1705868"/>
              <a:ext cx="2285208" cy="1077199"/>
              <a:chOff x="3228428" y="3557482"/>
              <a:chExt cx="369641" cy="177380"/>
            </a:xfrm>
          </p:grpSpPr>
          <p:cxnSp>
            <p:nvCxnSpPr>
              <p:cNvPr id="599" name="Connecteur droit 598">
                <a:extLst>
                  <a:ext uri="{FF2B5EF4-FFF2-40B4-BE49-F238E27FC236}">
                    <a16:creationId xmlns:a16="http://schemas.microsoft.com/office/drawing/2014/main" id="{D6CFCA1C-65E1-46C5-BA78-080724EC4E2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0" name="Connecteur droit 599">
                <a:extLst>
                  <a:ext uri="{FF2B5EF4-FFF2-40B4-BE49-F238E27FC236}">
                    <a16:creationId xmlns:a16="http://schemas.microsoft.com/office/drawing/2014/main" id="{AF2B7163-B730-4168-A468-7EE9D04FFB0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1" name="Connecteur droit 600">
                <a:extLst>
                  <a:ext uri="{FF2B5EF4-FFF2-40B4-BE49-F238E27FC236}">
                    <a16:creationId xmlns:a16="http://schemas.microsoft.com/office/drawing/2014/main" id="{A690EB1A-2201-4713-AC27-534DD797FA8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2" name="Connecteur droit 601">
                <a:extLst>
                  <a:ext uri="{FF2B5EF4-FFF2-40B4-BE49-F238E27FC236}">
                    <a16:creationId xmlns:a16="http://schemas.microsoft.com/office/drawing/2014/main" id="{EEAD339F-2228-4849-90F0-47EF5B55262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3" name="Connecteur droit 602">
                <a:extLst>
                  <a:ext uri="{FF2B5EF4-FFF2-40B4-BE49-F238E27FC236}">
                    <a16:creationId xmlns:a16="http://schemas.microsoft.com/office/drawing/2014/main" id="{2289A5CC-E0E2-4404-A12A-DDD0EBE47E8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4" name="Connecteur droit 603">
                <a:extLst>
                  <a:ext uri="{FF2B5EF4-FFF2-40B4-BE49-F238E27FC236}">
                    <a16:creationId xmlns:a16="http://schemas.microsoft.com/office/drawing/2014/main" id="{BBC40741-A6C3-4B04-A772-2BB39A7E804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5" name="Connecteur droit 604">
                <a:extLst>
                  <a:ext uri="{FF2B5EF4-FFF2-40B4-BE49-F238E27FC236}">
                    <a16:creationId xmlns:a16="http://schemas.microsoft.com/office/drawing/2014/main" id="{43CEBA6B-3D2B-4E66-BFE4-AF37E904ADB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6" name="Connecteur droit 605">
                <a:extLst>
                  <a:ext uri="{FF2B5EF4-FFF2-40B4-BE49-F238E27FC236}">
                    <a16:creationId xmlns:a16="http://schemas.microsoft.com/office/drawing/2014/main" id="{A20CA428-CF7C-468B-9FDF-CB0BC8656E7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7" name="Connecteur droit 606">
                <a:extLst>
                  <a:ext uri="{FF2B5EF4-FFF2-40B4-BE49-F238E27FC236}">
                    <a16:creationId xmlns:a16="http://schemas.microsoft.com/office/drawing/2014/main" id="{0E035E4C-E611-476D-A5F6-2682ECC1447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8" name="Connecteur droit 607">
                <a:extLst>
                  <a:ext uri="{FF2B5EF4-FFF2-40B4-BE49-F238E27FC236}">
                    <a16:creationId xmlns:a16="http://schemas.microsoft.com/office/drawing/2014/main" id="{AB5F0A1E-BA19-4AD3-9797-443861290F8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9" name="Connecteur droit 608">
                <a:extLst>
                  <a:ext uri="{FF2B5EF4-FFF2-40B4-BE49-F238E27FC236}">
                    <a16:creationId xmlns:a16="http://schemas.microsoft.com/office/drawing/2014/main" id="{476F08DB-477C-47D2-BE86-C5D998E3E98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0" name="Connecteur droit 609">
                <a:extLst>
                  <a:ext uri="{FF2B5EF4-FFF2-40B4-BE49-F238E27FC236}">
                    <a16:creationId xmlns:a16="http://schemas.microsoft.com/office/drawing/2014/main" id="{B7DE668A-854E-46EA-ABF2-63DC55DDCBE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1" name="Connecteur droit 610">
                <a:extLst>
                  <a:ext uri="{FF2B5EF4-FFF2-40B4-BE49-F238E27FC236}">
                    <a16:creationId xmlns:a16="http://schemas.microsoft.com/office/drawing/2014/main" id="{AE6CCF02-8F8C-45C8-A3D6-64A73624C8F9}"/>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2" name="Connecteur droit 611">
                <a:extLst>
                  <a:ext uri="{FF2B5EF4-FFF2-40B4-BE49-F238E27FC236}">
                    <a16:creationId xmlns:a16="http://schemas.microsoft.com/office/drawing/2014/main" id="{A362680C-9C54-4E09-A129-202D27D0086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4" name="Groupe 553">
              <a:extLst>
                <a:ext uri="{FF2B5EF4-FFF2-40B4-BE49-F238E27FC236}">
                  <a16:creationId xmlns:a16="http://schemas.microsoft.com/office/drawing/2014/main" id="{0FAFB553-A7C4-4DBB-B5EF-4F30486513C6}"/>
                </a:ext>
              </a:extLst>
            </p:cNvPr>
            <p:cNvGrpSpPr/>
            <p:nvPr/>
          </p:nvGrpSpPr>
          <p:grpSpPr>
            <a:xfrm>
              <a:off x="12871891" y="1705868"/>
              <a:ext cx="2111979" cy="1077199"/>
              <a:chOff x="3228428" y="3557482"/>
              <a:chExt cx="369641" cy="177380"/>
            </a:xfrm>
          </p:grpSpPr>
          <p:cxnSp>
            <p:nvCxnSpPr>
              <p:cNvPr id="585" name="Connecteur droit 584">
                <a:extLst>
                  <a:ext uri="{FF2B5EF4-FFF2-40B4-BE49-F238E27FC236}">
                    <a16:creationId xmlns:a16="http://schemas.microsoft.com/office/drawing/2014/main" id="{B4FEF889-BD10-433C-9363-3754FB4F087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6" name="Connecteur droit 585">
                <a:extLst>
                  <a:ext uri="{FF2B5EF4-FFF2-40B4-BE49-F238E27FC236}">
                    <a16:creationId xmlns:a16="http://schemas.microsoft.com/office/drawing/2014/main" id="{5CF25E8A-B093-4597-BCFB-9EA79EAB29CC}"/>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7" name="Connecteur droit 586">
                <a:extLst>
                  <a:ext uri="{FF2B5EF4-FFF2-40B4-BE49-F238E27FC236}">
                    <a16:creationId xmlns:a16="http://schemas.microsoft.com/office/drawing/2014/main" id="{D9196649-D3FE-4050-B412-118DC5D24DF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8" name="Connecteur droit 587">
                <a:extLst>
                  <a:ext uri="{FF2B5EF4-FFF2-40B4-BE49-F238E27FC236}">
                    <a16:creationId xmlns:a16="http://schemas.microsoft.com/office/drawing/2014/main" id="{2EE4CA89-F4A0-4268-9DF5-56EFD402095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9" name="Connecteur droit 588">
                <a:extLst>
                  <a:ext uri="{FF2B5EF4-FFF2-40B4-BE49-F238E27FC236}">
                    <a16:creationId xmlns:a16="http://schemas.microsoft.com/office/drawing/2014/main" id="{6D9963C5-749E-4168-8E63-C07F35701FB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0" name="Connecteur droit 589">
                <a:extLst>
                  <a:ext uri="{FF2B5EF4-FFF2-40B4-BE49-F238E27FC236}">
                    <a16:creationId xmlns:a16="http://schemas.microsoft.com/office/drawing/2014/main" id="{9B2308B5-E92A-4490-A7FC-0337F224690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1" name="Connecteur droit 590">
                <a:extLst>
                  <a:ext uri="{FF2B5EF4-FFF2-40B4-BE49-F238E27FC236}">
                    <a16:creationId xmlns:a16="http://schemas.microsoft.com/office/drawing/2014/main" id="{99732A08-E5F9-478F-93F5-7E3B4AB046F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2" name="Connecteur droit 591">
                <a:extLst>
                  <a:ext uri="{FF2B5EF4-FFF2-40B4-BE49-F238E27FC236}">
                    <a16:creationId xmlns:a16="http://schemas.microsoft.com/office/drawing/2014/main" id="{38672FBC-F922-485C-A6C0-3C775EC3F3C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3" name="Connecteur droit 592">
                <a:extLst>
                  <a:ext uri="{FF2B5EF4-FFF2-40B4-BE49-F238E27FC236}">
                    <a16:creationId xmlns:a16="http://schemas.microsoft.com/office/drawing/2014/main" id="{CC2A0129-20C1-47B8-8A9E-FEF1C295625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4" name="Connecteur droit 593">
                <a:extLst>
                  <a:ext uri="{FF2B5EF4-FFF2-40B4-BE49-F238E27FC236}">
                    <a16:creationId xmlns:a16="http://schemas.microsoft.com/office/drawing/2014/main" id="{F19A7B56-85BF-4ADE-995E-DE6FA1AC48D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5" name="Connecteur droit 594">
                <a:extLst>
                  <a:ext uri="{FF2B5EF4-FFF2-40B4-BE49-F238E27FC236}">
                    <a16:creationId xmlns:a16="http://schemas.microsoft.com/office/drawing/2014/main" id="{1C67BD8C-5E06-4F86-8D31-D726BD285A52}"/>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6" name="Connecteur droit 595">
                <a:extLst>
                  <a:ext uri="{FF2B5EF4-FFF2-40B4-BE49-F238E27FC236}">
                    <a16:creationId xmlns:a16="http://schemas.microsoft.com/office/drawing/2014/main" id="{01891A68-F28C-4609-BF8A-E4697040943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7" name="Connecteur droit 596">
                <a:extLst>
                  <a:ext uri="{FF2B5EF4-FFF2-40B4-BE49-F238E27FC236}">
                    <a16:creationId xmlns:a16="http://schemas.microsoft.com/office/drawing/2014/main" id="{9687F8BE-D1BC-4147-A42A-301DE99C63C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8" name="Connecteur droit 597">
                <a:extLst>
                  <a:ext uri="{FF2B5EF4-FFF2-40B4-BE49-F238E27FC236}">
                    <a16:creationId xmlns:a16="http://schemas.microsoft.com/office/drawing/2014/main" id="{AB0143A0-2C25-4CCD-A492-D60978A7015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5" name="Groupe 554">
              <a:extLst>
                <a:ext uri="{FF2B5EF4-FFF2-40B4-BE49-F238E27FC236}">
                  <a16:creationId xmlns:a16="http://schemas.microsoft.com/office/drawing/2014/main" id="{9BFC0FF9-0DE6-4997-AB48-B5B0D3A1DE84}"/>
                </a:ext>
              </a:extLst>
            </p:cNvPr>
            <p:cNvGrpSpPr/>
            <p:nvPr/>
          </p:nvGrpSpPr>
          <p:grpSpPr>
            <a:xfrm>
              <a:off x="14814597" y="2938062"/>
              <a:ext cx="2285208" cy="1077199"/>
              <a:chOff x="3228428" y="3557482"/>
              <a:chExt cx="369641" cy="177380"/>
            </a:xfrm>
          </p:grpSpPr>
          <p:cxnSp>
            <p:nvCxnSpPr>
              <p:cNvPr id="571" name="Connecteur droit 570">
                <a:extLst>
                  <a:ext uri="{FF2B5EF4-FFF2-40B4-BE49-F238E27FC236}">
                    <a16:creationId xmlns:a16="http://schemas.microsoft.com/office/drawing/2014/main" id="{A2BD426B-C4C9-4C44-979F-ACD2587FF4E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2" name="Connecteur droit 571">
                <a:extLst>
                  <a:ext uri="{FF2B5EF4-FFF2-40B4-BE49-F238E27FC236}">
                    <a16:creationId xmlns:a16="http://schemas.microsoft.com/office/drawing/2014/main" id="{FF218AFC-DD7F-4030-B0FA-13896B2CFD7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3" name="Connecteur droit 572">
                <a:extLst>
                  <a:ext uri="{FF2B5EF4-FFF2-40B4-BE49-F238E27FC236}">
                    <a16:creationId xmlns:a16="http://schemas.microsoft.com/office/drawing/2014/main" id="{A3DBD2BE-D2B5-47DD-B65B-C3D406FF18C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4" name="Connecteur droit 573">
                <a:extLst>
                  <a:ext uri="{FF2B5EF4-FFF2-40B4-BE49-F238E27FC236}">
                    <a16:creationId xmlns:a16="http://schemas.microsoft.com/office/drawing/2014/main" id="{090A996E-C762-41D6-92DB-9B32DD45541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5" name="Connecteur droit 574">
                <a:extLst>
                  <a:ext uri="{FF2B5EF4-FFF2-40B4-BE49-F238E27FC236}">
                    <a16:creationId xmlns:a16="http://schemas.microsoft.com/office/drawing/2014/main" id="{29599D16-7101-401A-AE1A-8AD8BCECDE6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6" name="Connecteur droit 575">
                <a:extLst>
                  <a:ext uri="{FF2B5EF4-FFF2-40B4-BE49-F238E27FC236}">
                    <a16:creationId xmlns:a16="http://schemas.microsoft.com/office/drawing/2014/main" id="{D2446ABC-AEE4-4D78-9E23-BECD31C6AC1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7" name="Connecteur droit 576">
                <a:extLst>
                  <a:ext uri="{FF2B5EF4-FFF2-40B4-BE49-F238E27FC236}">
                    <a16:creationId xmlns:a16="http://schemas.microsoft.com/office/drawing/2014/main" id="{C6F98453-2A6A-4EE9-BC5D-3A317FC5C1A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8" name="Connecteur droit 577">
                <a:extLst>
                  <a:ext uri="{FF2B5EF4-FFF2-40B4-BE49-F238E27FC236}">
                    <a16:creationId xmlns:a16="http://schemas.microsoft.com/office/drawing/2014/main" id="{11E9C0C9-4E54-4C48-90B1-86DE3AA0055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9" name="Connecteur droit 578">
                <a:extLst>
                  <a:ext uri="{FF2B5EF4-FFF2-40B4-BE49-F238E27FC236}">
                    <a16:creationId xmlns:a16="http://schemas.microsoft.com/office/drawing/2014/main" id="{96D71EC0-B88D-4B77-8059-784A139623D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0" name="Connecteur droit 579">
                <a:extLst>
                  <a:ext uri="{FF2B5EF4-FFF2-40B4-BE49-F238E27FC236}">
                    <a16:creationId xmlns:a16="http://schemas.microsoft.com/office/drawing/2014/main" id="{8775167F-504B-45B7-B6D1-A379DDFA7D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1" name="Connecteur droit 580">
                <a:extLst>
                  <a:ext uri="{FF2B5EF4-FFF2-40B4-BE49-F238E27FC236}">
                    <a16:creationId xmlns:a16="http://schemas.microsoft.com/office/drawing/2014/main" id="{C401FF66-2125-4368-B750-9E05D774609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2" name="Connecteur droit 581">
                <a:extLst>
                  <a:ext uri="{FF2B5EF4-FFF2-40B4-BE49-F238E27FC236}">
                    <a16:creationId xmlns:a16="http://schemas.microsoft.com/office/drawing/2014/main" id="{509CD0B0-5B2D-43B5-BFB9-5041C25A6687}"/>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3" name="Connecteur droit 582">
                <a:extLst>
                  <a:ext uri="{FF2B5EF4-FFF2-40B4-BE49-F238E27FC236}">
                    <a16:creationId xmlns:a16="http://schemas.microsoft.com/office/drawing/2014/main" id="{516FEA79-1EF1-4996-9ECA-CBBD33F973D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4" name="Connecteur droit 583">
                <a:extLst>
                  <a:ext uri="{FF2B5EF4-FFF2-40B4-BE49-F238E27FC236}">
                    <a16:creationId xmlns:a16="http://schemas.microsoft.com/office/drawing/2014/main" id="{920AD357-BF09-4EB9-BF72-4067AB9BDA44}"/>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6" name="Groupe 555">
              <a:extLst>
                <a:ext uri="{FF2B5EF4-FFF2-40B4-BE49-F238E27FC236}">
                  <a16:creationId xmlns:a16="http://schemas.microsoft.com/office/drawing/2014/main" id="{4728586E-3C5D-4C6C-A0E6-5675DD4BA240}"/>
                </a:ext>
              </a:extLst>
            </p:cNvPr>
            <p:cNvGrpSpPr/>
            <p:nvPr/>
          </p:nvGrpSpPr>
          <p:grpSpPr>
            <a:xfrm>
              <a:off x="12868517" y="2938062"/>
              <a:ext cx="2111979" cy="1077199"/>
              <a:chOff x="3228428" y="3557482"/>
              <a:chExt cx="369641" cy="177380"/>
            </a:xfrm>
          </p:grpSpPr>
          <p:cxnSp>
            <p:nvCxnSpPr>
              <p:cNvPr id="557" name="Connecteur droit 556">
                <a:extLst>
                  <a:ext uri="{FF2B5EF4-FFF2-40B4-BE49-F238E27FC236}">
                    <a16:creationId xmlns:a16="http://schemas.microsoft.com/office/drawing/2014/main" id="{29765EDE-2F14-435F-BFB8-352F0C387DC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8" name="Connecteur droit 557">
                <a:extLst>
                  <a:ext uri="{FF2B5EF4-FFF2-40B4-BE49-F238E27FC236}">
                    <a16:creationId xmlns:a16="http://schemas.microsoft.com/office/drawing/2014/main" id="{73A4B481-0B91-4FF4-9943-1143D1F0BD1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9" name="Connecteur droit 558">
                <a:extLst>
                  <a:ext uri="{FF2B5EF4-FFF2-40B4-BE49-F238E27FC236}">
                    <a16:creationId xmlns:a16="http://schemas.microsoft.com/office/drawing/2014/main" id="{1A576D23-8C9E-4C08-97E3-AF89CD93F7A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0" name="Connecteur droit 559">
                <a:extLst>
                  <a:ext uri="{FF2B5EF4-FFF2-40B4-BE49-F238E27FC236}">
                    <a16:creationId xmlns:a16="http://schemas.microsoft.com/office/drawing/2014/main" id="{03B18624-F117-4E1F-8202-DFDC5BBE7C1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1" name="Connecteur droit 560">
                <a:extLst>
                  <a:ext uri="{FF2B5EF4-FFF2-40B4-BE49-F238E27FC236}">
                    <a16:creationId xmlns:a16="http://schemas.microsoft.com/office/drawing/2014/main" id="{7BCDCF82-EA8C-4183-8D95-62800F40CCB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2" name="Connecteur droit 561">
                <a:extLst>
                  <a:ext uri="{FF2B5EF4-FFF2-40B4-BE49-F238E27FC236}">
                    <a16:creationId xmlns:a16="http://schemas.microsoft.com/office/drawing/2014/main" id="{9D4648DD-8C47-44AE-BFC0-ABB1E6910B0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3" name="Connecteur droit 562">
                <a:extLst>
                  <a:ext uri="{FF2B5EF4-FFF2-40B4-BE49-F238E27FC236}">
                    <a16:creationId xmlns:a16="http://schemas.microsoft.com/office/drawing/2014/main" id="{992EF837-3539-415D-B74A-FA4887E4296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4" name="Connecteur droit 563">
                <a:extLst>
                  <a:ext uri="{FF2B5EF4-FFF2-40B4-BE49-F238E27FC236}">
                    <a16:creationId xmlns:a16="http://schemas.microsoft.com/office/drawing/2014/main" id="{122F0B7E-5009-4172-B5B1-C8E6FBD3139C}"/>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5" name="Connecteur droit 564">
                <a:extLst>
                  <a:ext uri="{FF2B5EF4-FFF2-40B4-BE49-F238E27FC236}">
                    <a16:creationId xmlns:a16="http://schemas.microsoft.com/office/drawing/2014/main" id="{551E5521-A5F6-4682-8F0B-5A99E2524A5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6" name="Connecteur droit 565">
                <a:extLst>
                  <a:ext uri="{FF2B5EF4-FFF2-40B4-BE49-F238E27FC236}">
                    <a16:creationId xmlns:a16="http://schemas.microsoft.com/office/drawing/2014/main" id="{C72270B2-F8CF-497F-BCD0-07B472EAED2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7" name="Connecteur droit 566">
                <a:extLst>
                  <a:ext uri="{FF2B5EF4-FFF2-40B4-BE49-F238E27FC236}">
                    <a16:creationId xmlns:a16="http://schemas.microsoft.com/office/drawing/2014/main" id="{B4C8B786-6CC9-42A6-A5BB-BFC32C6BCD7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8" name="Connecteur droit 567">
                <a:extLst>
                  <a:ext uri="{FF2B5EF4-FFF2-40B4-BE49-F238E27FC236}">
                    <a16:creationId xmlns:a16="http://schemas.microsoft.com/office/drawing/2014/main" id="{B645B4B1-8089-489D-AA8A-CC2EDBB559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9" name="Connecteur droit 568">
                <a:extLst>
                  <a:ext uri="{FF2B5EF4-FFF2-40B4-BE49-F238E27FC236}">
                    <a16:creationId xmlns:a16="http://schemas.microsoft.com/office/drawing/2014/main" id="{D7B78948-6859-49D5-9209-4545C638EBA3}"/>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0" name="Connecteur droit 569">
                <a:extLst>
                  <a:ext uri="{FF2B5EF4-FFF2-40B4-BE49-F238E27FC236}">
                    <a16:creationId xmlns:a16="http://schemas.microsoft.com/office/drawing/2014/main" id="{61707B02-F9FE-4655-9AA5-F0C9453FEE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86441" y="-569742"/>
            <a:ext cx="5125485" cy="5125486"/>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8333879" y="6923253"/>
            <a:ext cx="10628240" cy="6505692"/>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9211872" y="7541463"/>
            <a:ext cx="4686359" cy="9770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uLnTx/>
                <a:uFillTx/>
                <a:latin typeface="Calibri" panose="020F0502020204030204"/>
                <a:ea typeface="+mn-ea"/>
                <a:cs typeface="+mn-cs"/>
              </a:rPr>
              <a:t>FRAUDE AUX FAUX INVESTISSEMENTS</a:t>
            </a:r>
          </a:p>
        </p:txBody>
      </p:sp>
      <p:grpSp>
        <p:nvGrpSpPr>
          <p:cNvPr id="3" name="Groupe 2">
            <a:extLst>
              <a:ext uri="{FF2B5EF4-FFF2-40B4-BE49-F238E27FC236}">
                <a16:creationId xmlns:a16="http://schemas.microsoft.com/office/drawing/2014/main" id="{A31FB296-D06D-4C2B-8449-E560951562B9}"/>
              </a:ext>
            </a:extLst>
          </p:cNvPr>
          <p:cNvGrpSpPr/>
          <p:nvPr/>
        </p:nvGrpSpPr>
        <p:grpSpPr>
          <a:xfrm>
            <a:off x="9208135" y="8873385"/>
            <a:ext cx="4690096" cy="3909551"/>
            <a:chOff x="9208135" y="8873385"/>
            <a:chExt cx="4690096" cy="3909551"/>
          </a:xfrm>
        </p:grpSpPr>
        <p:grpSp>
          <p:nvGrpSpPr>
            <p:cNvPr id="449" name="Groupe 448">
              <a:extLst>
                <a:ext uri="{FF2B5EF4-FFF2-40B4-BE49-F238E27FC236}">
                  <a16:creationId xmlns:a16="http://schemas.microsoft.com/office/drawing/2014/main" id="{6BE7CA0D-C4DD-4AEA-8D69-09E4AEF890A9}"/>
                </a:ext>
              </a:extLst>
            </p:cNvPr>
            <p:cNvGrpSpPr/>
            <p:nvPr/>
          </p:nvGrpSpPr>
          <p:grpSpPr>
            <a:xfrm>
              <a:off x="11367251" y="8873385"/>
              <a:ext cx="2530980" cy="1193050"/>
              <a:chOff x="3228428" y="3557482"/>
              <a:chExt cx="369641" cy="177380"/>
            </a:xfrm>
          </p:grpSpPr>
          <p:cxnSp>
            <p:nvCxnSpPr>
              <p:cNvPr id="527" name="Connecteur droit 526">
                <a:extLst>
                  <a:ext uri="{FF2B5EF4-FFF2-40B4-BE49-F238E27FC236}">
                    <a16:creationId xmlns:a16="http://schemas.microsoft.com/office/drawing/2014/main" id="{4565F891-1C58-47C1-BD25-33A3BA12B6A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8" name="Connecteur droit 527">
                <a:extLst>
                  <a:ext uri="{FF2B5EF4-FFF2-40B4-BE49-F238E27FC236}">
                    <a16:creationId xmlns:a16="http://schemas.microsoft.com/office/drawing/2014/main" id="{DC0C7E5A-AD1F-423D-9643-7E9853C43E6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9" name="Connecteur droit 528">
                <a:extLst>
                  <a:ext uri="{FF2B5EF4-FFF2-40B4-BE49-F238E27FC236}">
                    <a16:creationId xmlns:a16="http://schemas.microsoft.com/office/drawing/2014/main" id="{4273702E-899A-49FF-AF43-A4C576D186C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0" name="Connecteur droit 529">
                <a:extLst>
                  <a:ext uri="{FF2B5EF4-FFF2-40B4-BE49-F238E27FC236}">
                    <a16:creationId xmlns:a16="http://schemas.microsoft.com/office/drawing/2014/main" id="{C0F85ECC-C4E8-4007-B01F-8A00026EE78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1" name="Connecteur droit 530">
                <a:extLst>
                  <a:ext uri="{FF2B5EF4-FFF2-40B4-BE49-F238E27FC236}">
                    <a16:creationId xmlns:a16="http://schemas.microsoft.com/office/drawing/2014/main" id="{E5938547-7317-408B-AB03-66CD9D6A6FC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2" name="Connecteur droit 531">
                <a:extLst>
                  <a:ext uri="{FF2B5EF4-FFF2-40B4-BE49-F238E27FC236}">
                    <a16:creationId xmlns:a16="http://schemas.microsoft.com/office/drawing/2014/main" id="{EBE18917-86CE-4A8C-A4CF-508C7E1222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3" name="Connecteur droit 532">
                <a:extLst>
                  <a:ext uri="{FF2B5EF4-FFF2-40B4-BE49-F238E27FC236}">
                    <a16:creationId xmlns:a16="http://schemas.microsoft.com/office/drawing/2014/main" id="{70E87D6D-6B59-4C3A-8649-3D14BDF7F54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4" name="Connecteur droit 533">
                <a:extLst>
                  <a:ext uri="{FF2B5EF4-FFF2-40B4-BE49-F238E27FC236}">
                    <a16:creationId xmlns:a16="http://schemas.microsoft.com/office/drawing/2014/main" id="{39BC4112-D5BD-4BDC-B60F-5019B749ADC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5" name="Connecteur droit 534">
                <a:extLst>
                  <a:ext uri="{FF2B5EF4-FFF2-40B4-BE49-F238E27FC236}">
                    <a16:creationId xmlns:a16="http://schemas.microsoft.com/office/drawing/2014/main" id="{6D2923A2-7708-4E6A-92B5-344B7CF69F2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6" name="Connecteur droit 535">
                <a:extLst>
                  <a:ext uri="{FF2B5EF4-FFF2-40B4-BE49-F238E27FC236}">
                    <a16:creationId xmlns:a16="http://schemas.microsoft.com/office/drawing/2014/main" id="{694590BE-C272-4910-89EF-C852B16569A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7" name="Connecteur droit 536">
                <a:extLst>
                  <a:ext uri="{FF2B5EF4-FFF2-40B4-BE49-F238E27FC236}">
                    <a16:creationId xmlns:a16="http://schemas.microsoft.com/office/drawing/2014/main" id="{9A022E6E-8835-4BC0-A403-D998F51C619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8" name="Connecteur droit 537">
                <a:extLst>
                  <a:ext uri="{FF2B5EF4-FFF2-40B4-BE49-F238E27FC236}">
                    <a16:creationId xmlns:a16="http://schemas.microsoft.com/office/drawing/2014/main" id="{2A014196-F34D-4B15-ABD1-131022FE56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9" name="Connecteur droit 538">
                <a:extLst>
                  <a:ext uri="{FF2B5EF4-FFF2-40B4-BE49-F238E27FC236}">
                    <a16:creationId xmlns:a16="http://schemas.microsoft.com/office/drawing/2014/main" id="{394E6A57-291A-4CB0-883D-F2FB799DE24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0" name="Connecteur droit 539">
                <a:extLst>
                  <a:ext uri="{FF2B5EF4-FFF2-40B4-BE49-F238E27FC236}">
                    <a16:creationId xmlns:a16="http://schemas.microsoft.com/office/drawing/2014/main" id="{6D7EC26D-F600-4940-B72E-84F4B962229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1" name="Groupe 450">
              <a:extLst>
                <a:ext uri="{FF2B5EF4-FFF2-40B4-BE49-F238E27FC236}">
                  <a16:creationId xmlns:a16="http://schemas.microsoft.com/office/drawing/2014/main" id="{46CC82A8-A81E-4A76-9B51-08E6FF2D7650}"/>
                </a:ext>
              </a:extLst>
            </p:cNvPr>
            <p:cNvGrpSpPr/>
            <p:nvPr/>
          </p:nvGrpSpPr>
          <p:grpSpPr>
            <a:xfrm>
              <a:off x="9211872" y="8873385"/>
              <a:ext cx="2339120" cy="1193050"/>
              <a:chOff x="3228428" y="3557482"/>
              <a:chExt cx="369641" cy="177380"/>
            </a:xfrm>
          </p:grpSpPr>
          <p:cxnSp>
            <p:nvCxnSpPr>
              <p:cNvPr id="513" name="Connecteur droit 512">
                <a:extLst>
                  <a:ext uri="{FF2B5EF4-FFF2-40B4-BE49-F238E27FC236}">
                    <a16:creationId xmlns:a16="http://schemas.microsoft.com/office/drawing/2014/main" id="{4D5D75A9-0E13-4F4C-B1D5-8E46D5188D0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4" name="Connecteur droit 513">
                <a:extLst>
                  <a:ext uri="{FF2B5EF4-FFF2-40B4-BE49-F238E27FC236}">
                    <a16:creationId xmlns:a16="http://schemas.microsoft.com/office/drawing/2014/main" id="{E7B3EAA5-F10D-4D95-B164-AADC04CBDB3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5" name="Connecteur droit 514">
                <a:extLst>
                  <a:ext uri="{FF2B5EF4-FFF2-40B4-BE49-F238E27FC236}">
                    <a16:creationId xmlns:a16="http://schemas.microsoft.com/office/drawing/2014/main" id="{3A7173FD-5E6F-429F-9CAA-05D892EF6E3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6" name="Connecteur droit 515">
                <a:extLst>
                  <a:ext uri="{FF2B5EF4-FFF2-40B4-BE49-F238E27FC236}">
                    <a16:creationId xmlns:a16="http://schemas.microsoft.com/office/drawing/2014/main" id="{D11F2C47-B72B-4465-857C-386F296C6EE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7" name="Connecteur droit 516">
                <a:extLst>
                  <a:ext uri="{FF2B5EF4-FFF2-40B4-BE49-F238E27FC236}">
                    <a16:creationId xmlns:a16="http://schemas.microsoft.com/office/drawing/2014/main" id="{EBFFCE44-C05B-4119-B953-B08515F440B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8" name="Connecteur droit 517">
                <a:extLst>
                  <a:ext uri="{FF2B5EF4-FFF2-40B4-BE49-F238E27FC236}">
                    <a16:creationId xmlns:a16="http://schemas.microsoft.com/office/drawing/2014/main" id="{B48365ED-468E-4EF8-8FD5-90472BB05D7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9" name="Connecteur droit 518">
                <a:extLst>
                  <a:ext uri="{FF2B5EF4-FFF2-40B4-BE49-F238E27FC236}">
                    <a16:creationId xmlns:a16="http://schemas.microsoft.com/office/drawing/2014/main" id="{3C26B6C3-1E33-4CCA-BC29-109A23C339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0" name="Connecteur droit 519">
                <a:extLst>
                  <a:ext uri="{FF2B5EF4-FFF2-40B4-BE49-F238E27FC236}">
                    <a16:creationId xmlns:a16="http://schemas.microsoft.com/office/drawing/2014/main" id="{2520B771-87BA-43E6-AC64-52E0F88FB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1" name="Connecteur droit 520">
                <a:extLst>
                  <a:ext uri="{FF2B5EF4-FFF2-40B4-BE49-F238E27FC236}">
                    <a16:creationId xmlns:a16="http://schemas.microsoft.com/office/drawing/2014/main" id="{615BF0C5-48AE-4140-B9E0-34A88449ED9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2" name="Connecteur droit 521">
                <a:extLst>
                  <a:ext uri="{FF2B5EF4-FFF2-40B4-BE49-F238E27FC236}">
                    <a16:creationId xmlns:a16="http://schemas.microsoft.com/office/drawing/2014/main" id="{FD7BA989-9E3A-4204-8553-324FAFC696C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3" name="Connecteur droit 522">
                <a:extLst>
                  <a:ext uri="{FF2B5EF4-FFF2-40B4-BE49-F238E27FC236}">
                    <a16:creationId xmlns:a16="http://schemas.microsoft.com/office/drawing/2014/main" id="{6899EFAE-03EB-4D94-81DB-E8E7047E975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4" name="Connecteur droit 523">
                <a:extLst>
                  <a:ext uri="{FF2B5EF4-FFF2-40B4-BE49-F238E27FC236}">
                    <a16:creationId xmlns:a16="http://schemas.microsoft.com/office/drawing/2014/main" id="{5C3B0380-D9E4-4724-A483-7CE8F498396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5" name="Connecteur droit 524">
                <a:extLst>
                  <a:ext uri="{FF2B5EF4-FFF2-40B4-BE49-F238E27FC236}">
                    <a16:creationId xmlns:a16="http://schemas.microsoft.com/office/drawing/2014/main" id="{80FB7CD5-0741-437C-87DA-888C3E40ED6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6" name="Connecteur droit 525">
                <a:extLst>
                  <a:ext uri="{FF2B5EF4-FFF2-40B4-BE49-F238E27FC236}">
                    <a16:creationId xmlns:a16="http://schemas.microsoft.com/office/drawing/2014/main" id="{FCA34B0C-8110-4A2F-8D51-0CFBE20DE48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2" name="Groupe 451">
              <a:extLst>
                <a:ext uri="{FF2B5EF4-FFF2-40B4-BE49-F238E27FC236}">
                  <a16:creationId xmlns:a16="http://schemas.microsoft.com/office/drawing/2014/main" id="{46960E09-392A-496C-B3BF-FE1CCAA924E4}"/>
                </a:ext>
              </a:extLst>
            </p:cNvPr>
            <p:cNvGrpSpPr/>
            <p:nvPr/>
          </p:nvGrpSpPr>
          <p:grpSpPr>
            <a:xfrm>
              <a:off x="11367251" y="10225170"/>
              <a:ext cx="2530980" cy="1193050"/>
              <a:chOff x="3228428" y="3557482"/>
              <a:chExt cx="369641" cy="177380"/>
            </a:xfrm>
          </p:grpSpPr>
          <p:cxnSp>
            <p:nvCxnSpPr>
              <p:cNvPr id="499" name="Connecteur droit 498">
                <a:extLst>
                  <a:ext uri="{FF2B5EF4-FFF2-40B4-BE49-F238E27FC236}">
                    <a16:creationId xmlns:a16="http://schemas.microsoft.com/office/drawing/2014/main" id="{ED9F3718-3486-480F-8068-30DCBF3027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0" name="Connecteur droit 499">
                <a:extLst>
                  <a:ext uri="{FF2B5EF4-FFF2-40B4-BE49-F238E27FC236}">
                    <a16:creationId xmlns:a16="http://schemas.microsoft.com/office/drawing/2014/main" id="{53FF23DE-7CE2-40FB-A74F-DA98C9D1996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1" name="Connecteur droit 500">
                <a:extLst>
                  <a:ext uri="{FF2B5EF4-FFF2-40B4-BE49-F238E27FC236}">
                    <a16:creationId xmlns:a16="http://schemas.microsoft.com/office/drawing/2014/main" id="{26F42309-6CDF-41B8-A395-6909034F59B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2" name="Connecteur droit 501">
                <a:extLst>
                  <a:ext uri="{FF2B5EF4-FFF2-40B4-BE49-F238E27FC236}">
                    <a16:creationId xmlns:a16="http://schemas.microsoft.com/office/drawing/2014/main" id="{0448167D-D920-497B-9C5F-9CB42DF981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3" name="Connecteur droit 502">
                <a:extLst>
                  <a:ext uri="{FF2B5EF4-FFF2-40B4-BE49-F238E27FC236}">
                    <a16:creationId xmlns:a16="http://schemas.microsoft.com/office/drawing/2014/main" id="{B6243B34-8279-47C8-85EC-6E5A2342C2B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4" name="Connecteur droit 503">
                <a:extLst>
                  <a:ext uri="{FF2B5EF4-FFF2-40B4-BE49-F238E27FC236}">
                    <a16:creationId xmlns:a16="http://schemas.microsoft.com/office/drawing/2014/main" id="{E89ED90F-34A3-4BC7-81CE-FF0DD25B962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5" name="Connecteur droit 504">
                <a:extLst>
                  <a:ext uri="{FF2B5EF4-FFF2-40B4-BE49-F238E27FC236}">
                    <a16:creationId xmlns:a16="http://schemas.microsoft.com/office/drawing/2014/main" id="{06785521-85C1-47FF-B71A-8907CBD0F52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6" name="Connecteur droit 505">
                <a:extLst>
                  <a:ext uri="{FF2B5EF4-FFF2-40B4-BE49-F238E27FC236}">
                    <a16:creationId xmlns:a16="http://schemas.microsoft.com/office/drawing/2014/main" id="{8C4E0B75-86EB-4D7F-83BE-3FCFC9F6249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7" name="Connecteur droit 506">
                <a:extLst>
                  <a:ext uri="{FF2B5EF4-FFF2-40B4-BE49-F238E27FC236}">
                    <a16:creationId xmlns:a16="http://schemas.microsoft.com/office/drawing/2014/main" id="{569B090C-8179-472E-A4C5-2778E37DBFD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8" name="Connecteur droit 507">
                <a:extLst>
                  <a:ext uri="{FF2B5EF4-FFF2-40B4-BE49-F238E27FC236}">
                    <a16:creationId xmlns:a16="http://schemas.microsoft.com/office/drawing/2014/main" id="{3B37A545-489A-405C-9E35-61DD4AEF512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9" name="Connecteur droit 508">
                <a:extLst>
                  <a:ext uri="{FF2B5EF4-FFF2-40B4-BE49-F238E27FC236}">
                    <a16:creationId xmlns:a16="http://schemas.microsoft.com/office/drawing/2014/main" id="{83A08411-4E7D-483A-9653-83619A78E13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0" name="Connecteur droit 509">
                <a:extLst>
                  <a:ext uri="{FF2B5EF4-FFF2-40B4-BE49-F238E27FC236}">
                    <a16:creationId xmlns:a16="http://schemas.microsoft.com/office/drawing/2014/main" id="{11EF085E-116C-4139-9647-840A3AFD7A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1" name="Connecteur droit 510">
                <a:extLst>
                  <a:ext uri="{FF2B5EF4-FFF2-40B4-BE49-F238E27FC236}">
                    <a16:creationId xmlns:a16="http://schemas.microsoft.com/office/drawing/2014/main" id="{40DB7C3D-5938-4654-8FC4-6CA13496C65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2" name="Connecteur droit 511">
                <a:extLst>
                  <a:ext uri="{FF2B5EF4-FFF2-40B4-BE49-F238E27FC236}">
                    <a16:creationId xmlns:a16="http://schemas.microsoft.com/office/drawing/2014/main" id="{4F97D270-224E-4763-BB99-353275AA6C8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3" name="Groupe 452">
              <a:extLst>
                <a:ext uri="{FF2B5EF4-FFF2-40B4-BE49-F238E27FC236}">
                  <a16:creationId xmlns:a16="http://schemas.microsoft.com/office/drawing/2014/main" id="{58964C80-4682-484D-B3C0-1CC7B9B8C83C}"/>
                </a:ext>
              </a:extLst>
            </p:cNvPr>
            <p:cNvGrpSpPr/>
            <p:nvPr/>
          </p:nvGrpSpPr>
          <p:grpSpPr>
            <a:xfrm>
              <a:off x="9211872" y="10225170"/>
              <a:ext cx="2339120" cy="1193050"/>
              <a:chOff x="3228428" y="3557482"/>
              <a:chExt cx="369641" cy="177380"/>
            </a:xfrm>
          </p:grpSpPr>
          <p:cxnSp>
            <p:nvCxnSpPr>
              <p:cNvPr id="485" name="Connecteur droit 484">
                <a:extLst>
                  <a:ext uri="{FF2B5EF4-FFF2-40B4-BE49-F238E27FC236}">
                    <a16:creationId xmlns:a16="http://schemas.microsoft.com/office/drawing/2014/main" id="{43F220C9-E77E-4367-882E-EBE36E2082E2}"/>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6" name="Connecteur droit 485">
                <a:extLst>
                  <a:ext uri="{FF2B5EF4-FFF2-40B4-BE49-F238E27FC236}">
                    <a16:creationId xmlns:a16="http://schemas.microsoft.com/office/drawing/2014/main" id="{3D4EA665-BD2F-47DA-8ACF-DB2B8522C85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7" name="Connecteur droit 486">
                <a:extLst>
                  <a:ext uri="{FF2B5EF4-FFF2-40B4-BE49-F238E27FC236}">
                    <a16:creationId xmlns:a16="http://schemas.microsoft.com/office/drawing/2014/main" id="{6A1AF71C-133A-49E0-94D7-D82953BA759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8" name="Connecteur droit 487">
                <a:extLst>
                  <a:ext uri="{FF2B5EF4-FFF2-40B4-BE49-F238E27FC236}">
                    <a16:creationId xmlns:a16="http://schemas.microsoft.com/office/drawing/2014/main" id="{E0144144-8FFB-43A0-B7D5-E4B2FE768EE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9" name="Connecteur droit 488">
                <a:extLst>
                  <a:ext uri="{FF2B5EF4-FFF2-40B4-BE49-F238E27FC236}">
                    <a16:creationId xmlns:a16="http://schemas.microsoft.com/office/drawing/2014/main" id="{8B883027-BDB8-4122-BB0B-A8C96AC9D7A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0" name="Connecteur droit 489">
                <a:extLst>
                  <a:ext uri="{FF2B5EF4-FFF2-40B4-BE49-F238E27FC236}">
                    <a16:creationId xmlns:a16="http://schemas.microsoft.com/office/drawing/2014/main" id="{5E22269F-EE93-4904-B85D-48DB38DBE97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1" name="Connecteur droit 490">
                <a:extLst>
                  <a:ext uri="{FF2B5EF4-FFF2-40B4-BE49-F238E27FC236}">
                    <a16:creationId xmlns:a16="http://schemas.microsoft.com/office/drawing/2014/main" id="{C03CCF52-2D89-445C-AE44-1BBD5C2E89F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2" name="Connecteur droit 491">
                <a:extLst>
                  <a:ext uri="{FF2B5EF4-FFF2-40B4-BE49-F238E27FC236}">
                    <a16:creationId xmlns:a16="http://schemas.microsoft.com/office/drawing/2014/main" id="{C1ACCFE9-0F09-422A-94F4-2B787CF464D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3" name="Connecteur droit 492">
                <a:extLst>
                  <a:ext uri="{FF2B5EF4-FFF2-40B4-BE49-F238E27FC236}">
                    <a16:creationId xmlns:a16="http://schemas.microsoft.com/office/drawing/2014/main" id="{7D0BB98D-8ACA-4049-AA92-5DC6555486F1}"/>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4" name="Connecteur droit 493">
                <a:extLst>
                  <a:ext uri="{FF2B5EF4-FFF2-40B4-BE49-F238E27FC236}">
                    <a16:creationId xmlns:a16="http://schemas.microsoft.com/office/drawing/2014/main" id="{03851761-45A1-46CA-8FB5-E798DBC31CC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5" name="Connecteur droit 494">
                <a:extLst>
                  <a:ext uri="{FF2B5EF4-FFF2-40B4-BE49-F238E27FC236}">
                    <a16:creationId xmlns:a16="http://schemas.microsoft.com/office/drawing/2014/main" id="{8A8306FC-828C-42AB-8E78-34A63410D77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6" name="Connecteur droit 495">
                <a:extLst>
                  <a:ext uri="{FF2B5EF4-FFF2-40B4-BE49-F238E27FC236}">
                    <a16:creationId xmlns:a16="http://schemas.microsoft.com/office/drawing/2014/main" id="{510109EE-A25C-42E4-B974-2C3C5031B72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7" name="Connecteur droit 496">
                <a:extLst>
                  <a:ext uri="{FF2B5EF4-FFF2-40B4-BE49-F238E27FC236}">
                    <a16:creationId xmlns:a16="http://schemas.microsoft.com/office/drawing/2014/main" id="{24FCAD31-D38E-44AF-849D-95B2516630D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8" name="Connecteur droit 497">
                <a:extLst>
                  <a:ext uri="{FF2B5EF4-FFF2-40B4-BE49-F238E27FC236}">
                    <a16:creationId xmlns:a16="http://schemas.microsoft.com/office/drawing/2014/main" id="{5ED21863-B6CB-49C2-9F84-B7EC6A5E9FB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4" name="Groupe 453">
              <a:extLst>
                <a:ext uri="{FF2B5EF4-FFF2-40B4-BE49-F238E27FC236}">
                  <a16:creationId xmlns:a16="http://schemas.microsoft.com/office/drawing/2014/main" id="{3C201EC0-7BCE-4BC3-8DB3-39470A207A86}"/>
                </a:ext>
              </a:extLst>
            </p:cNvPr>
            <p:cNvGrpSpPr/>
            <p:nvPr/>
          </p:nvGrpSpPr>
          <p:grpSpPr>
            <a:xfrm>
              <a:off x="11363514" y="11589886"/>
              <a:ext cx="2530980" cy="1193050"/>
              <a:chOff x="3228428" y="3557482"/>
              <a:chExt cx="369641" cy="177380"/>
            </a:xfrm>
          </p:grpSpPr>
          <p:cxnSp>
            <p:nvCxnSpPr>
              <p:cNvPr id="471" name="Connecteur droit 470">
                <a:extLst>
                  <a:ext uri="{FF2B5EF4-FFF2-40B4-BE49-F238E27FC236}">
                    <a16:creationId xmlns:a16="http://schemas.microsoft.com/office/drawing/2014/main" id="{B03F848D-2F5A-40FD-8CA1-EE895909CC1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2" name="Connecteur droit 471">
                <a:extLst>
                  <a:ext uri="{FF2B5EF4-FFF2-40B4-BE49-F238E27FC236}">
                    <a16:creationId xmlns:a16="http://schemas.microsoft.com/office/drawing/2014/main" id="{889A5BEB-095A-41A1-A7BC-DE069035770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3" name="Connecteur droit 472">
                <a:extLst>
                  <a:ext uri="{FF2B5EF4-FFF2-40B4-BE49-F238E27FC236}">
                    <a16:creationId xmlns:a16="http://schemas.microsoft.com/office/drawing/2014/main" id="{B6DFAE08-F2A7-445E-A2D4-2F291C149A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4" name="Connecteur droit 473">
                <a:extLst>
                  <a:ext uri="{FF2B5EF4-FFF2-40B4-BE49-F238E27FC236}">
                    <a16:creationId xmlns:a16="http://schemas.microsoft.com/office/drawing/2014/main" id="{4B65C035-883B-4B30-835B-583EB05A0FB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5" name="Connecteur droit 474">
                <a:extLst>
                  <a:ext uri="{FF2B5EF4-FFF2-40B4-BE49-F238E27FC236}">
                    <a16:creationId xmlns:a16="http://schemas.microsoft.com/office/drawing/2014/main" id="{AEEF25CB-BAD2-4B31-93CD-F8617BA4600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6" name="Connecteur droit 475">
                <a:extLst>
                  <a:ext uri="{FF2B5EF4-FFF2-40B4-BE49-F238E27FC236}">
                    <a16:creationId xmlns:a16="http://schemas.microsoft.com/office/drawing/2014/main" id="{45048C3D-B6DD-4B8D-9B30-4AAF28481D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7" name="Connecteur droit 476">
                <a:extLst>
                  <a:ext uri="{FF2B5EF4-FFF2-40B4-BE49-F238E27FC236}">
                    <a16:creationId xmlns:a16="http://schemas.microsoft.com/office/drawing/2014/main" id="{2BC1142C-5682-4B28-9EFE-9313BF002C9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8" name="Connecteur droit 477">
                <a:extLst>
                  <a:ext uri="{FF2B5EF4-FFF2-40B4-BE49-F238E27FC236}">
                    <a16:creationId xmlns:a16="http://schemas.microsoft.com/office/drawing/2014/main" id="{199B6038-A77C-4598-9C81-54097C7505F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9" name="Connecteur droit 478">
                <a:extLst>
                  <a:ext uri="{FF2B5EF4-FFF2-40B4-BE49-F238E27FC236}">
                    <a16:creationId xmlns:a16="http://schemas.microsoft.com/office/drawing/2014/main" id="{0EFB3C81-2EAC-40D2-8BDB-51F4B0DE0E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0" name="Connecteur droit 479">
                <a:extLst>
                  <a:ext uri="{FF2B5EF4-FFF2-40B4-BE49-F238E27FC236}">
                    <a16:creationId xmlns:a16="http://schemas.microsoft.com/office/drawing/2014/main" id="{302CEE2A-D26C-45CF-BB3D-CB28F201956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1" name="Connecteur droit 480">
                <a:extLst>
                  <a:ext uri="{FF2B5EF4-FFF2-40B4-BE49-F238E27FC236}">
                    <a16:creationId xmlns:a16="http://schemas.microsoft.com/office/drawing/2014/main" id="{016B7D95-B60F-4F69-BF69-A6432AAEA32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2" name="Connecteur droit 481">
                <a:extLst>
                  <a:ext uri="{FF2B5EF4-FFF2-40B4-BE49-F238E27FC236}">
                    <a16:creationId xmlns:a16="http://schemas.microsoft.com/office/drawing/2014/main" id="{7AFD3078-86BE-45C7-9BC9-5705194909A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3" name="Connecteur droit 482">
                <a:extLst>
                  <a:ext uri="{FF2B5EF4-FFF2-40B4-BE49-F238E27FC236}">
                    <a16:creationId xmlns:a16="http://schemas.microsoft.com/office/drawing/2014/main" id="{FCD37D1F-8502-4152-8225-145C0DC4D78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4" name="Connecteur droit 483">
                <a:extLst>
                  <a:ext uri="{FF2B5EF4-FFF2-40B4-BE49-F238E27FC236}">
                    <a16:creationId xmlns:a16="http://schemas.microsoft.com/office/drawing/2014/main" id="{E78128A7-EEBB-4E7E-9FE5-FEB7DDDF652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5" name="Groupe 454">
              <a:extLst>
                <a:ext uri="{FF2B5EF4-FFF2-40B4-BE49-F238E27FC236}">
                  <a16:creationId xmlns:a16="http://schemas.microsoft.com/office/drawing/2014/main" id="{8ABF93D6-D8FE-49DE-B476-51DDD50FD1B5}"/>
                </a:ext>
              </a:extLst>
            </p:cNvPr>
            <p:cNvGrpSpPr/>
            <p:nvPr/>
          </p:nvGrpSpPr>
          <p:grpSpPr>
            <a:xfrm>
              <a:off x="9208135" y="11589886"/>
              <a:ext cx="2339120" cy="1193050"/>
              <a:chOff x="3228428" y="3557482"/>
              <a:chExt cx="369641" cy="177380"/>
            </a:xfrm>
          </p:grpSpPr>
          <p:cxnSp>
            <p:nvCxnSpPr>
              <p:cNvPr id="457" name="Connecteur droit 456">
                <a:extLst>
                  <a:ext uri="{FF2B5EF4-FFF2-40B4-BE49-F238E27FC236}">
                    <a16:creationId xmlns:a16="http://schemas.microsoft.com/office/drawing/2014/main" id="{C2DE9120-3491-4D84-8816-2EFD5D817508}"/>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8" name="Connecteur droit 457">
                <a:extLst>
                  <a:ext uri="{FF2B5EF4-FFF2-40B4-BE49-F238E27FC236}">
                    <a16:creationId xmlns:a16="http://schemas.microsoft.com/office/drawing/2014/main" id="{265E11CB-AE50-4F77-AAF5-7165BD1868F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9" name="Connecteur droit 458">
                <a:extLst>
                  <a:ext uri="{FF2B5EF4-FFF2-40B4-BE49-F238E27FC236}">
                    <a16:creationId xmlns:a16="http://schemas.microsoft.com/office/drawing/2014/main" id="{FE9FA9F9-2591-4ABA-9B8E-09EF2A6D9A0A}"/>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0" name="Connecteur droit 459">
                <a:extLst>
                  <a:ext uri="{FF2B5EF4-FFF2-40B4-BE49-F238E27FC236}">
                    <a16:creationId xmlns:a16="http://schemas.microsoft.com/office/drawing/2014/main" id="{91B783D9-B8EE-4687-A94D-7919910F36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1" name="Connecteur droit 460">
                <a:extLst>
                  <a:ext uri="{FF2B5EF4-FFF2-40B4-BE49-F238E27FC236}">
                    <a16:creationId xmlns:a16="http://schemas.microsoft.com/office/drawing/2014/main" id="{D6312667-0992-44C2-99B0-EC43BF073B3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2" name="Connecteur droit 461">
                <a:extLst>
                  <a:ext uri="{FF2B5EF4-FFF2-40B4-BE49-F238E27FC236}">
                    <a16:creationId xmlns:a16="http://schemas.microsoft.com/office/drawing/2014/main" id="{D965F41C-EA5B-4246-B088-1B5FB7F3C16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3" name="Connecteur droit 462">
                <a:extLst>
                  <a:ext uri="{FF2B5EF4-FFF2-40B4-BE49-F238E27FC236}">
                    <a16:creationId xmlns:a16="http://schemas.microsoft.com/office/drawing/2014/main" id="{A1BA279F-CCB3-448B-999A-5885E69F98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4" name="Connecteur droit 463">
                <a:extLst>
                  <a:ext uri="{FF2B5EF4-FFF2-40B4-BE49-F238E27FC236}">
                    <a16:creationId xmlns:a16="http://schemas.microsoft.com/office/drawing/2014/main" id="{2EAA6414-8623-47D2-8CDC-1C5413D9AE3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5" name="Connecteur droit 464">
                <a:extLst>
                  <a:ext uri="{FF2B5EF4-FFF2-40B4-BE49-F238E27FC236}">
                    <a16:creationId xmlns:a16="http://schemas.microsoft.com/office/drawing/2014/main" id="{4EBDEE7E-570B-46A7-8411-22D7D7B6356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6" name="Connecteur droit 465">
                <a:extLst>
                  <a:ext uri="{FF2B5EF4-FFF2-40B4-BE49-F238E27FC236}">
                    <a16:creationId xmlns:a16="http://schemas.microsoft.com/office/drawing/2014/main" id="{E10F10FC-D8B0-439F-AFD5-04CE88AA2F0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7" name="Connecteur droit 466">
                <a:extLst>
                  <a:ext uri="{FF2B5EF4-FFF2-40B4-BE49-F238E27FC236}">
                    <a16:creationId xmlns:a16="http://schemas.microsoft.com/office/drawing/2014/main" id="{21C9C590-1F97-4854-B6C9-04F8B062B1E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8" name="Connecteur droit 467">
                <a:extLst>
                  <a:ext uri="{FF2B5EF4-FFF2-40B4-BE49-F238E27FC236}">
                    <a16:creationId xmlns:a16="http://schemas.microsoft.com/office/drawing/2014/main" id="{D08ECA77-7F21-464F-849A-4F70DA3CF99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9" name="Connecteur droit 468">
                <a:extLst>
                  <a:ext uri="{FF2B5EF4-FFF2-40B4-BE49-F238E27FC236}">
                    <a16:creationId xmlns:a16="http://schemas.microsoft.com/office/drawing/2014/main" id="{410A12FE-4EF4-4CDB-8CB7-611AB169EC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0" name="Connecteur droit 469">
                <a:extLst>
                  <a:ext uri="{FF2B5EF4-FFF2-40B4-BE49-F238E27FC236}">
                    <a16:creationId xmlns:a16="http://schemas.microsoft.com/office/drawing/2014/main" id="{C44F997C-C10E-405C-AA53-8344E44EDFC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13939847" y="7896114"/>
            <a:ext cx="5127750" cy="5127749"/>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a:off x="20119757" y="3594646"/>
            <a:ext cx="10690890" cy="6544043"/>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a:off x="21002925" y="4216500"/>
            <a:ext cx="4713983" cy="9828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812BB25F-AE7A-4443-AC11-A47CD3C34649}"/>
              </a:ext>
            </a:extLst>
          </p:cNvPr>
          <p:cNvGrpSpPr/>
          <p:nvPr/>
        </p:nvGrpSpPr>
        <p:grpSpPr>
          <a:xfrm>
            <a:off x="20999166" y="5556274"/>
            <a:ext cx="4717742" cy="3932597"/>
            <a:chOff x="20999166" y="5556274"/>
            <a:chExt cx="4717742" cy="3932597"/>
          </a:xfrm>
        </p:grpSpPr>
        <p:grpSp>
          <p:nvGrpSpPr>
            <p:cNvPr id="653" name="Groupe 652">
              <a:extLst>
                <a:ext uri="{FF2B5EF4-FFF2-40B4-BE49-F238E27FC236}">
                  <a16:creationId xmlns:a16="http://schemas.microsoft.com/office/drawing/2014/main" id="{9C3758B8-FFB2-4DB5-AE10-7EBC9E4E0E0F}"/>
                </a:ext>
              </a:extLst>
            </p:cNvPr>
            <p:cNvGrpSpPr/>
            <p:nvPr/>
          </p:nvGrpSpPr>
          <p:grpSpPr>
            <a:xfrm>
              <a:off x="23171009" y="5556274"/>
              <a:ext cx="2545899" cy="1200083"/>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a:off x="21002925" y="5556274"/>
              <a:ext cx="2352909" cy="1200083"/>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a:off x="23171009" y="6916028"/>
              <a:ext cx="2545899" cy="1200083"/>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a:off x="21002925" y="6916028"/>
              <a:ext cx="2352909" cy="1200083"/>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a:off x="23167251" y="8288788"/>
              <a:ext cx="2545899" cy="1200083"/>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a:off x="20999166" y="8288788"/>
              <a:ext cx="2352909" cy="1200083"/>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090870" y="5038308"/>
            <a:ext cx="4281234" cy="4281234"/>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6775747" y="-4366244"/>
            <a:ext cx="15747578" cy="1610561"/>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25616792" y="-3999614"/>
            <a:ext cx="4156231" cy="4912431"/>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1141346">
            <a:off x="5828688" y="7341052"/>
            <a:ext cx="4144091" cy="4898083"/>
            <a:chOff x="2990795" y="4027874"/>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5" y="4027874"/>
              <a:ext cx="902237" cy="1066393"/>
              <a:chOff x="4963481" y="2035130"/>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7"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21072897">
            <a:off x="8875035" y="-1680456"/>
            <a:ext cx="4131756" cy="5287300"/>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2244254" y="5801513"/>
            <a:ext cx="5392198" cy="6020928"/>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27373351" y="6785727"/>
            <a:ext cx="6004829" cy="6822566"/>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28954579" y="-1485439"/>
            <a:ext cx="3968215" cy="5339072"/>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857626" y="838022"/>
            <a:ext cx="9050090" cy="5539685"/>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1602068" y="2498587"/>
            <a:ext cx="3993678" cy="3329035"/>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6086286" y="2607101"/>
            <a:ext cx="3022494" cy="2782127"/>
          </a:xfrm>
          <a:prstGeom prst="heart">
            <a:avLst/>
          </a:prstGeom>
          <a:noFill/>
          <a:ln w="165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rot="21201638">
            <a:off x="-3402878" y="-4999059"/>
            <a:ext cx="6992606" cy="8487067"/>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2730690" y="-3407769"/>
            <a:ext cx="2964885" cy="3104172"/>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22715201" y="-1088455"/>
            <a:ext cx="3610387" cy="3779999"/>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21029849" y="9398852"/>
            <a:ext cx="3544122" cy="3710623"/>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395777">
            <a:off x="14326932" y="3994692"/>
            <a:ext cx="3191222" cy="3341142"/>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21436725">
            <a:off x="4233996" y="6689989"/>
            <a:ext cx="2630149" cy="2753712"/>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2690948" y="-3294253"/>
            <a:ext cx="2980260" cy="2980260"/>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21443999" y="10065166"/>
            <a:ext cx="2698509" cy="2698509"/>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23204876" y="-275308"/>
            <a:ext cx="2474375" cy="2474376"/>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23893">
            <a:off x="4302984" y="7012306"/>
            <a:ext cx="2515192" cy="2515192"/>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608829">
            <a:off x="14203888" y="3987960"/>
            <a:ext cx="3545880" cy="3545880"/>
          </a:xfrm>
          <a:prstGeom prst="rect">
            <a:avLst/>
          </a:prstGeom>
        </p:spPr>
      </p:pic>
      <p:sp>
        <p:nvSpPr>
          <p:cNvPr id="1144" name="Ellipse 1143">
            <a:extLst>
              <a:ext uri="{FF2B5EF4-FFF2-40B4-BE49-F238E27FC236}">
                <a16:creationId xmlns:a16="http://schemas.microsoft.com/office/drawing/2014/main" id="{57C74C16-B5C2-4FBA-9354-A48E95B14EE5}"/>
              </a:ext>
            </a:extLst>
          </p:cNvPr>
          <p:cNvSpPr/>
          <p:nvPr/>
        </p:nvSpPr>
        <p:spPr>
          <a:xfrm>
            <a:off x="1294701" y="9405879"/>
            <a:ext cx="408292" cy="408293"/>
          </a:xfrm>
          <a:prstGeom prst="ellipse">
            <a:avLst/>
          </a:prstGeom>
          <a:solidFill>
            <a:schemeClr val="accent4"/>
          </a:solidFill>
          <a:ln>
            <a:solidFill>
              <a:schemeClr val="accent4"/>
            </a:solidFill>
          </a:ln>
          <a:effectLst>
            <a:innerShdw blurRad="25400" dist="25400" dir="12600000">
              <a:schemeClr val="bg1">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5" name="Rectangle 744">
            <a:extLst>
              <a:ext uri="{FF2B5EF4-FFF2-40B4-BE49-F238E27FC236}">
                <a16:creationId xmlns:a16="http://schemas.microsoft.com/office/drawing/2014/main" id="{95721038-1633-4D86-A74B-8241806B55C0}"/>
              </a:ext>
            </a:extLst>
          </p:cNvPr>
          <p:cNvSpPr/>
          <p:nvPr/>
        </p:nvSpPr>
        <p:spPr>
          <a:xfrm>
            <a:off x="1582409" y="1469861"/>
            <a:ext cx="4010144" cy="61863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FRAUDE AUX SENTIMENTS</a:t>
            </a:r>
          </a:p>
        </p:txBody>
      </p:sp>
      <p:sp>
        <p:nvSpPr>
          <p:cNvPr id="14" name="ZoneTexte 13">
            <a:extLst>
              <a:ext uri="{FF2B5EF4-FFF2-40B4-BE49-F238E27FC236}">
                <a16:creationId xmlns:a16="http://schemas.microsoft.com/office/drawing/2014/main" id="{39DDFC76-788E-4A30-B2F5-2679F8A01299}"/>
              </a:ext>
            </a:extLst>
          </p:cNvPr>
          <p:cNvSpPr txBox="1"/>
          <p:nvPr/>
        </p:nvSpPr>
        <p:spPr>
          <a:xfrm>
            <a:off x="1545882" y="2488374"/>
            <a:ext cx="428450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La </a:t>
            </a:r>
            <a:r>
              <a:rPr kumimoji="0" lang="fr-FR" sz="1800" b="1" i="0" u="none" strike="noStrike" kern="1200" cap="none" spc="0" normalizeH="0" baseline="0" noProof="0" dirty="0">
                <a:ln>
                  <a:noFill/>
                </a:ln>
                <a:solidFill>
                  <a:srgbClr val="000000"/>
                </a:solidFill>
                <a:effectLst/>
                <a:uLnTx/>
                <a:uFillTx/>
                <a:latin typeface="Open Sans"/>
                <a:ea typeface="+mn-ea"/>
                <a:cs typeface="+mn-cs"/>
              </a:rPr>
              <a:t>fraude aux sentiments</a:t>
            </a:r>
            <a:r>
              <a:rPr kumimoji="0" lang="fr-FR" sz="1800" b="0" i="0" u="none" strike="noStrike" kern="1200" cap="none" spc="0" normalizeH="0" baseline="0" noProof="0" dirty="0">
                <a:ln>
                  <a:noFill/>
                </a:ln>
                <a:solidFill>
                  <a:srgbClr val="000000"/>
                </a:solidFill>
                <a:effectLst/>
                <a:uLnTx/>
                <a:uFillTx/>
                <a:latin typeface="Open Sans"/>
                <a:ea typeface="+mn-ea"/>
                <a:cs typeface="+mn-cs"/>
              </a:rPr>
              <a:t> existe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Le fraudeur vous </a:t>
            </a:r>
            <a:r>
              <a:rPr kumimoji="0" lang="fr-FR" sz="1800" b="1" i="0" u="none" strike="noStrike" kern="1200" cap="none" spc="0" normalizeH="0" baseline="0" noProof="0" dirty="0">
                <a:ln>
                  <a:noFill/>
                </a:ln>
                <a:solidFill>
                  <a:srgbClr val="000000"/>
                </a:solidFill>
                <a:effectLst/>
                <a:uLnTx/>
                <a:uFillTx/>
                <a:latin typeface="Open Sans"/>
                <a:ea typeface="+mn-ea"/>
                <a:cs typeface="+mn-cs"/>
              </a:rPr>
              <a:t>manipule sentimentalement</a:t>
            </a:r>
            <a:r>
              <a:rPr kumimoji="0" lang="fr-FR" sz="1800" b="0" i="0" u="none" strike="noStrike" kern="1200" cap="none" spc="0" normalizeH="0" baseline="0" noProof="0" dirty="0">
                <a:ln>
                  <a:noFill/>
                </a:ln>
                <a:solidFill>
                  <a:srgbClr val="000000"/>
                </a:solidFill>
                <a:effectLst/>
                <a:uLnTx/>
                <a:uFillTx/>
                <a:latin typeface="Open Sans"/>
                <a:ea typeface="+mn-ea"/>
                <a:cs typeface="+mn-cs"/>
              </a:rPr>
              <a:t> afin de vous voler votre argent.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Madelaine | 65 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Préjudice -&gt; </a:t>
            </a:r>
            <a:r>
              <a:rPr kumimoji="0" lang="fr-FR" sz="1800" b="1" i="0" u="none" strike="noStrike" kern="1200" cap="none" spc="0" normalizeH="0" baseline="0" noProof="0" dirty="0">
                <a:ln>
                  <a:noFill/>
                </a:ln>
                <a:solidFill>
                  <a:srgbClr val="000000"/>
                </a:solidFill>
                <a:effectLst/>
                <a:uLnTx/>
                <a:uFillTx/>
                <a:latin typeface="Open Sans"/>
                <a:ea typeface="+mn-ea"/>
                <a:cs typeface="+mn-cs"/>
              </a:rPr>
              <a:t>56 000€</a:t>
            </a:r>
          </a:p>
        </p:txBody>
      </p:sp>
      <p:pic>
        <p:nvPicPr>
          <p:cNvPr id="744" name="Image 743">
            <a:extLst>
              <a:ext uri="{FF2B5EF4-FFF2-40B4-BE49-F238E27FC236}">
                <a16:creationId xmlns:a16="http://schemas.microsoft.com/office/drawing/2014/main" id="{A912FF2C-6BE5-463E-9910-5606B24DDC37}"/>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311777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9458753" y="-12899652"/>
            <a:ext cx="67467791" cy="36576159"/>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8268009" y="-11599450"/>
            <a:ext cx="65171019" cy="34451639"/>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19400719" y="-4164192"/>
            <a:ext cx="16262261" cy="9954358"/>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20744135" y="-3218268"/>
            <a:ext cx="7170593" cy="14950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FRAUDE AU FAUX CONSEILLER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3831756A-4A4C-42C1-A89F-680812802593}"/>
              </a:ext>
            </a:extLst>
          </p:cNvPr>
          <p:cNvGrpSpPr/>
          <p:nvPr/>
        </p:nvGrpSpPr>
        <p:grpSpPr>
          <a:xfrm>
            <a:off x="20738418" y="-1180296"/>
            <a:ext cx="7176311" cy="5982003"/>
            <a:chOff x="12868517" y="485347"/>
            <a:chExt cx="4234662" cy="3529914"/>
          </a:xfrm>
        </p:grpSpPr>
        <p:grpSp>
          <p:nvGrpSpPr>
            <p:cNvPr id="550" name="Groupe 549">
              <a:extLst>
                <a:ext uri="{FF2B5EF4-FFF2-40B4-BE49-F238E27FC236}">
                  <a16:creationId xmlns:a16="http://schemas.microsoft.com/office/drawing/2014/main" id="{CCFC8835-44AF-41A9-8574-190504AFC5FC}"/>
                </a:ext>
              </a:extLst>
            </p:cNvPr>
            <p:cNvGrpSpPr/>
            <p:nvPr/>
          </p:nvGrpSpPr>
          <p:grpSpPr>
            <a:xfrm>
              <a:off x="14817971" y="485347"/>
              <a:ext cx="2285208" cy="1077199"/>
              <a:chOff x="3228428" y="3557482"/>
              <a:chExt cx="369641" cy="177380"/>
            </a:xfrm>
          </p:grpSpPr>
          <p:cxnSp>
            <p:nvCxnSpPr>
              <p:cNvPr id="627" name="Connecteur droit 626">
                <a:extLst>
                  <a:ext uri="{FF2B5EF4-FFF2-40B4-BE49-F238E27FC236}">
                    <a16:creationId xmlns:a16="http://schemas.microsoft.com/office/drawing/2014/main" id="{6F6DB5B9-AA52-416F-8126-04B0F3D002B5}"/>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8" name="Connecteur droit 627">
                <a:extLst>
                  <a:ext uri="{FF2B5EF4-FFF2-40B4-BE49-F238E27FC236}">
                    <a16:creationId xmlns:a16="http://schemas.microsoft.com/office/drawing/2014/main" id="{02B9EA03-7009-4172-85B4-787D79C2C0C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9" name="Connecteur droit 628">
                <a:extLst>
                  <a:ext uri="{FF2B5EF4-FFF2-40B4-BE49-F238E27FC236}">
                    <a16:creationId xmlns:a16="http://schemas.microsoft.com/office/drawing/2014/main" id="{96CE9233-56B9-4C4B-8106-E8A76BA3E97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0" name="Connecteur droit 629">
                <a:extLst>
                  <a:ext uri="{FF2B5EF4-FFF2-40B4-BE49-F238E27FC236}">
                    <a16:creationId xmlns:a16="http://schemas.microsoft.com/office/drawing/2014/main" id="{CC58CE47-357A-4B4E-B358-9C0B3141ED7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1" name="Connecteur droit 630">
                <a:extLst>
                  <a:ext uri="{FF2B5EF4-FFF2-40B4-BE49-F238E27FC236}">
                    <a16:creationId xmlns:a16="http://schemas.microsoft.com/office/drawing/2014/main" id="{B57968BD-D168-4C82-88CE-ECDA63B5D5F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2" name="Connecteur droit 631">
                <a:extLst>
                  <a:ext uri="{FF2B5EF4-FFF2-40B4-BE49-F238E27FC236}">
                    <a16:creationId xmlns:a16="http://schemas.microsoft.com/office/drawing/2014/main" id="{59C5332C-F292-4704-A43F-DF773D2664AF}"/>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3" name="Connecteur droit 632">
                <a:extLst>
                  <a:ext uri="{FF2B5EF4-FFF2-40B4-BE49-F238E27FC236}">
                    <a16:creationId xmlns:a16="http://schemas.microsoft.com/office/drawing/2014/main" id="{428D0AAB-44FB-4057-B8B9-45DF67C0B3A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4" name="Connecteur droit 633">
                <a:extLst>
                  <a:ext uri="{FF2B5EF4-FFF2-40B4-BE49-F238E27FC236}">
                    <a16:creationId xmlns:a16="http://schemas.microsoft.com/office/drawing/2014/main" id="{718FC002-0F58-4408-9814-02FAD24070F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5" name="Connecteur droit 634">
                <a:extLst>
                  <a:ext uri="{FF2B5EF4-FFF2-40B4-BE49-F238E27FC236}">
                    <a16:creationId xmlns:a16="http://schemas.microsoft.com/office/drawing/2014/main" id="{82CE8AE3-2B7E-45BA-875F-D86F3574E41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6" name="Connecteur droit 635">
                <a:extLst>
                  <a:ext uri="{FF2B5EF4-FFF2-40B4-BE49-F238E27FC236}">
                    <a16:creationId xmlns:a16="http://schemas.microsoft.com/office/drawing/2014/main" id="{323BB7D9-D2C2-4591-9084-FA3EE1DC564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7" name="Connecteur droit 636">
                <a:extLst>
                  <a:ext uri="{FF2B5EF4-FFF2-40B4-BE49-F238E27FC236}">
                    <a16:creationId xmlns:a16="http://schemas.microsoft.com/office/drawing/2014/main" id="{443F311F-8F84-41BF-BA2D-3EE42DDDFB5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8" name="Connecteur droit 637">
                <a:extLst>
                  <a:ext uri="{FF2B5EF4-FFF2-40B4-BE49-F238E27FC236}">
                    <a16:creationId xmlns:a16="http://schemas.microsoft.com/office/drawing/2014/main" id="{476777FB-BBA5-40EC-BDFB-30CF912AA73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9" name="Connecteur droit 638">
                <a:extLst>
                  <a:ext uri="{FF2B5EF4-FFF2-40B4-BE49-F238E27FC236}">
                    <a16:creationId xmlns:a16="http://schemas.microsoft.com/office/drawing/2014/main" id="{7FA47CED-CE8A-4E8B-A597-8174E5CF4B1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0" name="Connecteur droit 639">
                <a:extLst>
                  <a:ext uri="{FF2B5EF4-FFF2-40B4-BE49-F238E27FC236}">
                    <a16:creationId xmlns:a16="http://schemas.microsoft.com/office/drawing/2014/main" id="{62033AD0-5220-4530-B6C6-4DB4EF1C14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2" name="Groupe 551">
              <a:extLst>
                <a:ext uri="{FF2B5EF4-FFF2-40B4-BE49-F238E27FC236}">
                  <a16:creationId xmlns:a16="http://schemas.microsoft.com/office/drawing/2014/main" id="{205DF9F3-E20B-4CF2-A8F3-4D9D7A42FA1C}"/>
                </a:ext>
              </a:extLst>
            </p:cNvPr>
            <p:cNvGrpSpPr/>
            <p:nvPr/>
          </p:nvGrpSpPr>
          <p:grpSpPr>
            <a:xfrm>
              <a:off x="12871891" y="485347"/>
              <a:ext cx="2111979" cy="1077199"/>
              <a:chOff x="3228428" y="3557482"/>
              <a:chExt cx="369641" cy="177380"/>
            </a:xfrm>
          </p:grpSpPr>
          <p:cxnSp>
            <p:nvCxnSpPr>
              <p:cNvPr id="613" name="Connecteur droit 612">
                <a:extLst>
                  <a:ext uri="{FF2B5EF4-FFF2-40B4-BE49-F238E27FC236}">
                    <a16:creationId xmlns:a16="http://schemas.microsoft.com/office/drawing/2014/main" id="{37A14448-27A4-475A-8179-2BEECFE4AA7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4" name="Connecteur droit 613">
                <a:extLst>
                  <a:ext uri="{FF2B5EF4-FFF2-40B4-BE49-F238E27FC236}">
                    <a16:creationId xmlns:a16="http://schemas.microsoft.com/office/drawing/2014/main" id="{A46F426F-652D-43F5-88B2-2780546232A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5" name="Connecteur droit 614">
                <a:extLst>
                  <a:ext uri="{FF2B5EF4-FFF2-40B4-BE49-F238E27FC236}">
                    <a16:creationId xmlns:a16="http://schemas.microsoft.com/office/drawing/2014/main" id="{A3B8754D-C4DF-4A4F-9C30-E5565D13F77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6" name="Connecteur droit 615">
                <a:extLst>
                  <a:ext uri="{FF2B5EF4-FFF2-40B4-BE49-F238E27FC236}">
                    <a16:creationId xmlns:a16="http://schemas.microsoft.com/office/drawing/2014/main" id="{AFC3C1AB-B30B-4729-8E58-4C47BECB5F5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7" name="Connecteur droit 616">
                <a:extLst>
                  <a:ext uri="{FF2B5EF4-FFF2-40B4-BE49-F238E27FC236}">
                    <a16:creationId xmlns:a16="http://schemas.microsoft.com/office/drawing/2014/main" id="{295A7348-03D6-4545-B5BF-07AF01F9BDD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8" name="Connecteur droit 617">
                <a:extLst>
                  <a:ext uri="{FF2B5EF4-FFF2-40B4-BE49-F238E27FC236}">
                    <a16:creationId xmlns:a16="http://schemas.microsoft.com/office/drawing/2014/main" id="{5916F7CC-A2D4-4DF8-92EA-4077DA4E273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9" name="Connecteur droit 618">
                <a:extLst>
                  <a:ext uri="{FF2B5EF4-FFF2-40B4-BE49-F238E27FC236}">
                    <a16:creationId xmlns:a16="http://schemas.microsoft.com/office/drawing/2014/main" id="{5E4DF543-4E10-4E88-91C6-D763C4DCEA6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0" name="Connecteur droit 619">
                <a:extLst>
                  <a:ext uri="{FF2B5EF4-FFF2-40B4-BE49-F238E27FC236}">
                    <a16:creationId xmlns:a16="http://schemas.microsoft.com/office/drawing/2014/main" id="{482AF918-0C51-468A-88A3-8DF63AC1FDDF}"/>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1" name="Connecteur droit 620">
                <a:extLst>
                  <a:ext uri="{FF2B5EF4-FFF2-40B4-BE49-F238E27FC236}">
                    <a16:creationId xmlns:a16="http://schemas.microsoft.com/office/drawing/2014/main" id="{8183CC79-389E-48CD-A069-DF1110DC7F3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2" name="Connecteur droit 621">
                <a:extLst>
                  <a:ext uri="{FF2B5EF4-FFF2-40B4-BE49-F238E27FC236}">
                    <a16:creationId xmlns:a16="http://schemas.microsoft.com/office/drawing/2014/main" id="{3B92F6EC-BA18-4EF2-910D-F13FD4ABA84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3" name="Connecteur droit 622">
                <a:extLst>
                  <a:ext uri="{FF2B5EF4-FFF2-40B4-BE49-F238E27FC236}">
                    <a16:creationId xmlns:a16="http://schemas.microsoft.com/office/drawing/2014/main" id="{A5C57EEF-611B-4AA7-82F4-2B0B3ED33159}"/>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4" name="Connecteur droit 623">
                <a:extLst>
                  <a:ext uri="{FF2B5EF4-FFF2-40B4-BE49-F238E27FC236}">
                    <a16:creationId xmlns:a16="http://schemas.microsoft.com/office/drawing/2014/main" id="{FAE58C7C-97B4-49E1-8FAF-DB906E770F1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5" name="Connecteur droit 624">
                <a:extLst>
                  <a:ext uri="{FF2B5EF4-FFF2-40B4-BE49-F238E27FC236}">
                    <a16:creationId xmlns:a16="http://schemas.microsoft.com/office/drawing/2014/main" id="{47328DA1-5163-4B47-BC62-7407CF3B4E46}"/>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6" name="Connecteur droit 625">
                <a:extLst>
                  <a:ext uri="{FF2B5EF4-FFF2-40B4-BE49-F238E27FC236}">
                    <a16:creationId xmlns:a16="http://schemas.microsoft.com/office/drawing/2014/main" id="{27091046-A8CE-48D2-94B7-647DA5F1974E}"/>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3" name="Groupe 552">
              <a:extLst>
                <a:ext uri="{FF2B5EF4-FFF2-40B4-BE49-F238E27FC236}">
                  <a16:creationId xmlns:a16="http://schemas.microsoft.com/office/drawing/2014/main" id="{33036F6F-2968-469D-826A-4F13A2DF8804}"/>
                </a:ext>
              </a:extLst>
            </p:cNvPr>
            <p:cNvGrpSpPr/>
            <p:nvPr/>
          </p:nvGrpSpPr>
          <p:grpSpPr>
            <a:xfrm>
              <a:off x="14817971" y="1705868"/>
              <a:ext cx="2285208" cy="1077199"/>
              <a:chOff x="3228428" y="3557482"/>
              <a:chExt cx="369641" cy="177380"/>
            </a:xfrm>
          </p:grpSpPr>
          <p:cxnSp>
            <p:nvCxnSpPr>
              <p:cNvPr id="599" name="Connecteur droit 598">
                <a:extLst>
                  <a:ext uri="{FF2B5EF4-FFF2-40B4-BE49-F238E27FC236}">
                    <a16:creationId xmlns:a16="http://schemas.microsoft.com/office/drawing/2014/main" id="{D6CFCA1C-65E1-46C5-BA78-080724EC4E2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0" name="Connecteur droit 599">
                <a:extLst>
                  <a:ext uri="{FF2B5EF4-FFF2-40B4-BE49-F238E27FC236}">
                    <a16:creationId xmlns:a16="http://schemas.microsoft.com/office/drawing/2014/main" id="{AF2B7163-B730-4168-A468-7EE9D04FFB0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1" name="Connecteur droit 600">
                <a:extLst>
                  <a:ext uri="{FF2B5EF4-FFF2-40B4-BE49-F238E27FC236}">
                    <a16:creationId xmlns:a16="http://schemas.microsoft.com/office/drawing/2014/main" id="{A690EB1A-2201-4713-AC27-534DD797FA8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2" name="Connecteur droit 601">
                <a:extLst>
                  <a:ext uri="{FF2B5EF4-FFF2-40B4-BE49-F238E27FC236}">
                    <a16:creationId xmlns:a16="http://schemas.microsoft.com/office/drawing/2014/main" id="{EEAD339F-2228-4849-90F0-47EF5B55262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3" name="Connecteur droit 602">
                <a:extLst>
                  <a:ext uri="{FF2B5EF4-FFF2-40B4-BE49-F238E27FC236}">
                    <a16:creationId xmlns:a16="http://schemas.microsoft.com/office/drawing/2014/main" id="{2289A5CC-E0E2-4404-A12A-DDD0EBE47E8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4" name="Connecteur droit 603">
                <a:extLst>
                  <a:ext uri="{FF2B5EF4-FFF2-40B4-BE49-F238E27FC236}">
                    <a16:creationId xmlns:a16="http://schemas.microsoft.com/office/drawing/2014/main" id="{BBC40741-A6C3-4B04-A772-2BB39A7E804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5" name="Connecteur droit 604">
                <a:extLst>
                  <a:ext uri="{FF2B5EF4-FFF2-40B4-BE49-F238E27FC236}">
                    <a16:creationId xmlns:a16="http://schemas.microsoft.com/office/drawing/2014/main" id="{43CEBA6B-3D2B-4E66-BFE4-AF37E904ADB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6" name="Connecteur droit 605">
                <a:extLst>
                  <a:ext uri="{FF2B5EF4-FFF2-40B4-BE49-F238E27FC236}">
                    <a16:creationId xmlns:a16="http://schemas.microsoft.com/office/drawing/2014/main" id="{A20CA428-CF7C-468B-9FDF-CB0BC8656E7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7" name="Connecteur droit 606">
                <a:extLst>
                  <a:ext uri="{FF2B5EF4-FFF2-40B4-BE49-F238E27FC236}">
                    <a16:creationId xmlns:a16="http://schemas.microsoft.com/office/drawing/2014/main" id="{0E035E4C-E611-476D-A5F6-2682ECC1447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8" name="Connecteur droit 607">
                <a:extLst>
                  <a:ext uri="{FF2B5EF4-FFF2-40B4-BE49-F238E27FC236}">
                    <a16:creationId xmlns:a16="http://schemas.microsoft.com/office/drawing/2014/main" id="{AB5F0A1E-BA19-4AD3-9797-443861290F8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9" name="Connecteur droit 608">
                <a:extLst>
                  <a:ext uri="{FF2B5EF4-FFF2-40B4-BE49-F238E27FC236}">
                    <a16:creationId xmlns:a16="http://schemas.microsoft.com/office/drawing/2014/main" id="{476F08DB-477C-47D2-BE86-C5D998E3E98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0" name="Connecteur droit 609">
                <a:extLst>
                  <a:ext uri="{FF2B5EF4-FFF2-40B4-BE49-F238E27FC236}">
                    <a16:creationId xmlns:a16="http://schemas.microsoft.com/office/drawing/2014/main" id="{B7DE668A-854E-46EA-ABF2-63DC55DDCBE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1" name="Connecteur droit 610">
                <a:extLst>
                  <a:ext uri="{FF2B5EF4-FFF2-40B4-BE49-F238E27FC236}">
                    <a16:creationId xmlns:a16="http://schemas.microsoft.com/office/drawing/2014/main" id="{AE6CCF02-8F8C-45C8-A3D6-64A73624C8F9}"/>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2" name="Connecteur droit 611">
                <a:extLst>
                  <a:ext uri="{FF2B5EF4-FFF2-40B4-BE49-F238E27FC236}">
                    <a16:creationId xmlns:a16="http://schemas.microsoft.com/office/drawing/2014/main" id="{A362680C-9C54-4E09-A129-202D27D0086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4" name="Groupe 553">
              <a:extLst>
                <a:ext uri="{FF2B5EF4-FFF2-40B4-BE49-F238E27FC236}">
                  <a16:creationId xmlns:a16="http://schemas.microsoft.com/office/drawing/2014/main" id="{0FAFB553-A7C4-4DBB-B5EF-4F30486513C6}"/>
                </a:ext>
              </a:extLst>
            </p:cNvPr>
            <p:cNvGrpSpPr/>
            <p:nvPr/>
          </p:nvGrpSpPr>
          <p:grpSpPr>
            <a:xfrm>
              <a:off x="12871891" y="1705868"/>
              <a:ext cx="2111979" cy="1077199"/>
              <a:chOff x="3228428" y="3557482"/>
              <a:chExt cx="369641" cy="177380"/>
            </a:xfrm>
          </p:grpSpPr>
          <p:cxnSp>
            <p:nvCxnSpPr>
              <p:cNvPr id="585" name="Connecteur droit 584">
                <a:extLst>
                  <a:ext uri="{FF2B5EF4-FFF2-40B4-BE49-F238E27FC236}">
                    <a16:creationId xmlns:a16="http://schemas.microsoft.com/office/drawing/2014/main" id="{B4FEF889-BD10-433C-9363-3754FB4F087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6" name="Connecteur droit 585">
                <a:extLst>
                  <a:ext uri="{FF2B5EF4-FFF2-40B4-BE49-F238E27FC236}">
                    <a16:creationId xmlns:a16="http://schemas.microsoft.com/office/drawing/2014/main" id="{5CF25E8A-B093-4597-BCFB-9EA79EAB29CC}"/>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7" name="Connecteur droit 586">
                <a:extLst>
                  <a:ext uri="{FF2B5EF4-FFF2-40B4-BE49-F238E27FC236}">
                    <a16:creationId xmlns:a16="http://schemas.microsoft.com/office/drawing/2014/main" id="{D9196649-D3FE-4050-B412-118DC5D24DF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8" name="Connecteur droit 587">
                <a:extLst>
                  <a:ext uri="{FF2B5EF4-FFF2-40B4-BE49-F238E27FC236}">
                    <a16:creationId xmlns:a16="http://schemas.microsoft.com/office/drawing/2014/main" id="{2EE4CA89-F4A0-4268-9DF5-56EFD402095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9" name="Connecteur droit 588">
                <a:extLst>
                  <a:ext uri="{FF2B5EF4-FFF2-40B4-BE49-F238E27FC236}">
                    <a16:creationId xmlns:a16="http://schemas.microsoft.com/office/drawing/2014/main" id="{6D9963C5-749E-4168-8E63-C07F35701FB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0" name="Connecteur droit 589">
                <a:extLst>
                  <a:ext uri="{FF2B5EF4-FFF2-40B4-BE49-F238E27FC236}">
                    <a16:creationId xmlns:a16="http://schemas.microsoft.com/office/drawing/2014/main" id="{9B2308B5-E92A-4490-A7FC-0337F224690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1" name="Connecteur droit 590">
                <a:extLst>
                  <a:ext uri="{FF2B5EF4-FFF2-40B4-BE49-F238E27FC236}">
                    <a16:creationId xmlns:a16="http://schemas.microsoft.com/office/drawing/2014/main" id="{99732A08-E5F9-478F-93F5-7E3B4AB046F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2" name="Connecteur droit 591">
                <a:extLst>
                  <a:ext uri="{FF2B5EF4-FFF2-40B4-BE49-F238E27FC236}">
                    <a16:creationId xmlns:a16="http://schemas.microsoft.com/office/drawing/2014/main" id="{38672FBC-F922-485C-A6C0-3C775EC3F3C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3" name="Connecteur droit 592">
                <a:extLst>
                  <a:ext uri="{FF2B5EF4-FFF2-40B4-BE49-F238E27FC236}">
                    <a16:creationId xmlns:a16="http://schemas.microsoft.com/office/drawing/2014/main" id="{CC2A0129-20C1-47B8-8A9E-FEF1C295625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4" name="Connecteur droit 593">
                <a:extLst>
                  <a:ext uri="{FF2B5EF4-FFF2-40B4-BE49-F238E27FC236}">
                    <a16:creationId xmlns:a16="http://schemas.microsoft.com/office/drawing/2014/main" id="{F19A7B56-85BF-4ADE-995E-DE6FA1AC48D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5" name="Connecteur droit 594">
                <a:extLst>
                  <a:ext uri="{FF2B5EF4-FFF2-40B4-BE49-F238E27FC236}">
                    <a16:creationId xmlns:a16="http://schemas.microsoft.com/office/drawing/2014/main" id="{1C67BD8C-5E06-4F86-8D31-D726BD285A52}"/>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6" name="Connecteur droit 595">
                <a:extLst>
                  <a:ext uri="{FF2B5EF4-FFF2-40B4-BE49-F238E27FC236}">
                    <a16:creationId xmlns:a16="http://schemas.microsoft.com/office/drawing/2014/main" id="{01891A68-F28C-4609-BF8A-E4697040943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7" name="Connecteur droit 596">
                <a:extLst>
                  <a:ext uri="{FF2B5EF4-FFF2-40B4-BE49-F238E27FC236}">
                    <a16:creationId xmlns:a16="http://schemas.microsoft.com/office/drawing/2014/main" id="{9687F8BE-D1BC-4147-A42A-301DE99C63C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8" name="Connecteur droit 597">
                <a:extLst>
                  <a:ext uri="{FF2B5EF4-FFF2-40B4-BE49-F238E27FC236}">
                    <a16:creationId xmlns:a16="http://schemas.microsoft.com/office/drawing/2014/main" id="{AB0143A0-2C25-4CCD-A492-D60978A7015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5" name="Groupe 554">
              <a:extLst>
                <a:ext uri="{FF2B5EF4-FFF2-40B4-BE49-F238E27FC236}">
                  <a16:creationId xmlns:a16="http://schemas.microsoft.com/office/drawing/2014/main" id="{9BFC0FF9-0DE6-4997-AB48-B5B0D3A1DE84}"/>
                </a:ext>
              </a:extLst>
            </p:cNvPr>
            <p:cNvGrpSpPr/>
            <p:nvPr/>
          </p:nvGrpSpPr>
          <p:grpSpPr>
            <a:xfrm>
              <a:off x="14814597" y="2938062"/>
              <a:ext cx="2285208" cy="1077199"/>
              <a:chOff x="3228428" y="3557482"/>
              <a:chExt cx="369641" cy="177380"/>
            </a:xfrm>
          </p:grpSpPr>
          <p:cxnSp>
            <p:nvCxnSpPr>
              <p:cNvPr id="571" name="Connecteur droit 570">
                <a:extLst>
                  <a:ext uri="{FF2B5EF4-FFF2-40B4-BE49-F238E27FC236}">
                    <a16:creationId xmlns:a16="http://schemas.microsoft.com/office/drawing/2014/main" id="{A2BD426B-C4C9-4C44-979F-ACD2587FF4E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2" name="Connecteur droit 571">
                <a:extLst>
                  <a:ext uri="{FF2B5EF4-FFF2-40B4-BE49-F238E27FC236}">
                    <a16:creationId xmlns:a16="http://schemas.microsoft.com/office/drawing/2014/main" id="{FF218AFC-DD7F-4030-B0FA-13896B2CFD7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3" name="Connecteur droit 572">
                <a:extLst>
                  <a:ext uri="{FF2B5EF4-FFF2-40B4-BE49-F238E27FC236}">
                    <a16:creationId xmlns:a16="http://schemas.microsoft.com/office/drawing/2014/main" id="{A3DBD2BE-D2B5-47DD-B65B-C3D406FF18C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4" name="Connecteur droit 573">
                <a:extLst>
                  <a:ext uri="{FF2B5EF4-FFF2-40B4-BE49-F238E27FC236}">
                    <a16:creationId xmlns:a16="http://schemas.microsoft.com/office/drawing/2014/main" id="{090A996E-C762-41D6-92DB-9B32DD45541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5" name="Connecteur droit 574">
                <a:extLst>
                  <a:ext uri="{FF2B5EF4-FFF2-40B4-BE49-F238E27FC236}">
                    <a16:creationId xmlns:a16="http://schemas.microsoft.com/office/drawing/2014/main" id="{29599D16-7101-401A-AE1A-8AD8BCECDE6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6" name="Connecteur droit 575">
                <a:extLst>
                  <a:ext uri="{FF2B5EF4-FFF2-40B4-BE49-F238E27FC236}">
                    <a16:creationId xmlns:a16="http://schemas.microsoft.com/office/drawing/2014/main" id="{D2446ABC-AEE4-4D78-9E23-BECD31C6AC1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7" name="Connecteur droit 576">
                <a:extLst>
                  <a:ext uri="{FF2B5EF4-FFF2-40B4-BE49-F238E27FC236}">
                    <a16:creationId xmlns:a16="http://schemas.microsoft.com/office/drawing/2014/main" id="{C6F98453-2A6A-4EE9-BC5D-3A317FC5C1A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8" name="Connecteur droit 577">
                <a:extLst>
                  <a:ext uri="{FF2B5EF4-FFF2-40B4-BE49-F238E27FC236}">
                    <a16:creationId xmlns:a16="http://schemas.microsoft.com/office/drawing/2014/main" id="{11E9C0C9-4E54-4C48-90B1-86DE3AA0055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9" name="Connecteur droit 578">
                <a:extLst>
                  <a:ext uri="{FF2B5EF4-FFF2-40B4-BE49-F238E27FC236}">
                    <a16:creationId xmlns:a16="http://schemas.microsoft.com/office/drawing/2014/main" id="{96D71EC0-B88D-4B77-8059-784A139623D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0" name="Connecteur droit 579">
                <a:extLst>
                  <a:ext uri="{FF2B5EF4-FFF2-40B4-BE49-F238E27FC236}">
                    <a16:creationId xmlns:a16="http://schemas.microsoft.com/office/drawing/2014/main" id="{8775167F-504B-45B7-B6D1-A379DDFA7D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1" name="Connecteur droit 580">
                <a:extLst>
                  <a:ext uri="{FF2B5EF4-FFF2-40B4-BE49-F238E27FC236}">
                    <a16:creationId xmlns:a16="http://schemas.microsoft.com/office/drawing/2014/main" id="{C401FF66-2125-4368-B750-9E05D774609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2" name="Connecteur droit 581">
                <a:extLst>
                  <a:ext uri="{FF2B5EF4-FFF2-40B4-BE49-F238E27FC236}">
                    <a16:creationId xmlns:a16="http://schemas.microsoft.com/office/drawing/2014/main" id="{509CD0B0-5B2D-43B5-BFB9-5041C25A6687}"/>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3" name="Connecteur droit 582">
                <a:extLst>
                  <a:ext uri="{FF2B5EF4-FFF2-40B4-BE49-F238E27FC236}">
                    <a16:creationId xmlns:a16="http://schemas.microsoft.com/office/drawing/2014/main" id="{516FEA79-1EF1-4996-9ECA-CBBD33F973D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4" name="Connecteur droit 583">
                <a:extLst>
                  <a:ext uri="{FF2B5EF4-FFF2-40B4-BE49-F238E27FC236}">
                    <a16:creationId xmlns:a16="http://schemas.microsoft.com/office/drawing/2014/main" id="{920AD357-BF09-4EB9-BF72-4067AB9BDA44}"/>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6" name="Groupe 555">
              <a:extLst>
                <a:ext uri="{FF2B5EF4-FFF2-40B4-BE49-F238E27FC236}">
                  <a16:creationId xmlns:a16="http://schemas.microsoft.com/office/drawing/2014/main" id="{4728586E-3C5D-4C6C-A0E6-5675DD4BA240}"/>
                </a:ext>
              </a:extLst>
            </p:cNvPr>
            <p:cNvGrpSpPr/>
            <p:nvPr/>
          </p:nvGrpSpPr>
          <p:grpSpPr>
            <a:xfrm>
              <a:off x="12868517" y="2938062"/>
              <a:ext cx="2111979" cy="1077199"/>
              <a:chOff x="3228428" y="3557482"/>
              <a:chExt cx="369641" cy="177380"/>
            </a:xfrm>
          </p:grpSpPr>
          <p:cxnSp>
            <p:nvCxnSpPr>
              <p:cNvPr id="557" name="Connecteur droit 556">
                <a:extLst>
                  <a:ext uri="{FF2B5EF4-FFF2-40B4-BE49-F238E27FC236}">
                    <a16:creationId xmlns:a16="http://schemas.microsoft.com/office/drawing/2014/main" id="{29765EDE-2F14-435F-BFB8-352F0C387DC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8" name="Connecteur droit 557">
                <a:extLst>
                  <a:ext uri="{FF2B5EF4-FFF2-40B4-BE49-F238E27FC236}">
                    <a16:creationId xmlns:a16="http://schemas.microsoft.com/office/drawing/2014/main" id="{73A4B481-0B91-4FF4-9943-1143D1F0BD1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9" name="Connecteur droit 558">
                <a:extLst>
                  <a:ext uri="{FF2B5EF4-FFF2-40B4-BE49-F238E27FC236}">
                    <a16:creationId xmlns:a16="http://schemas.microsoft.com/office/drawing/2014/main" id="{1A576D23-8C9E-4C08-97E3-AF89CD93F7A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0" name="Connecteur droit 559">
                <a:extLst>
                  <a:ext uri="{FF2B5EF4-FFF2-40B4-BE49-F238E27FC236}">
                    <a16:creationId xmlns:a16="http://schemas.microsoft.com/office/drawing/2014/main" id="{03B18624-F117-4E1F-8202-DFDC5BBE7C1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1" name="Connecteur droit 560">
                <a:extLst>
                  <a:ext uri="{FF2B5EF4-FFF2-40B4-BE49-F238E27FC236}">
                    <a16:creationId xmlns:a16="http://schemas.microsoft.com/office/drawing/2014/main" id="{7BCDCF82-EA8C-4183-8D95-62800F40CCB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2" name="Connecteur droit 561">
                <a:extLst>
                  <a:ext uri="{FF2B5EF4-FFF2-40B4-BE49-F238E27FC236}">
                    <a16:creationId xmlns:a16="http://schemas.microsoft.com/office/drawing/2014/main" id="{9D4648DD-8C47-44AE-BFC0-ABB1E6910B0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3" name="Connecteur droit 562">
                <a:extLst>
                  <a:ext uri="{FF2B5EF4-FFF2-40B4-BE49-F238E27FC236}">
                    <a16:creationId xmlns:a16="http://schemas.microsoft.com/office/drawing/2014/main" id="{992EF837-3539-415D-B74A-FA4887E4296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4" name="Connecteur droit 563">
                <a:extLst>
                  <a:ext uri="{FF2B5EF4-FFF2-40B4-BE49-F238E27FC236}">
                    <a16:creationId xmlns:a16="http://schemas.microsoft.com/office/drawing/2014/main" id="{122F0B7E-5009-4172-B5B1-C8E6FBD3139C}"/>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5" name="Connecteur droit 564">
                <a:extLst>
                  <a:ext uri="{FF2B5EF4-FFF2-40B4-BE49-F238E27FC236}">
                    <a16:creationId xmlns:a16="http://schemas.microsoft.com/office/drawing/2014/main" id="{551E5521-A5F6-4682-8F0B-5A99E2524A5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6" name="Connecteur droit 565">
                <a:extLst>
                  <a:ext uri="{FF2B5EF4-FFF2-40B4-BE49-F238E27FC236}">
                    <a16:creationId xmlns:a16="http://schemas.microsoft.com/office/drawing/2014/main" id="{C72270B2-F8CF-497F-BCD0-07B472EAED2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7" name="Connecteur droit 566">
                <a:extLst>
                  <a:ext uri="{FF2B5EF4-FFF2-40B4-BE49-F238E27FC236}">
                    <a16:creationId xmlns:a16="http://schemas.microsoft.com/office/drawing/2014/main" id="{B4C8B786-6CC9-42A6-A5BB-BFC32C6BCD7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8" name="Connecteur droit 567">
                <a:extLst>
                  <a:ext uri="{FF2B5EF4-FFF2-40B4-BE49-F238E27FC236}">
                    <a16:creationId xmlns:a16="http://schemas.microsoft.com/office/drawing/2014/main" id="{B645B4B1-8089-489D-AA8A-CC2EDBB559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9" name="Connecteur droit 568">
                <a:extLst>
                  <a:ext uri="{FF2B5EF4-FFF2-40B4-BE49-F238E27FC236}">
                    <a16:creationId xmlns:a16="http://schemas.microsoft.com/office/drawing/2014/main" id="{D7B78948-6859-49D5-9209-4545C638EBA3}"/>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0" name="Connecteur droit 569">
                <a:extLst>
                  <a:ext uri="{FF2B5EF4-FFF2-40B4-BE49-F238E27FC236}">
                    <a16:creationId xmlns:a16="http://schemas.microsoft.com/office/drawing/2014/main" id="{61707B02-F9FE-4655-9AA5-F0C9453FEE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208499" y="-2968313"/>
            <a:ext cx="8685953" cy="8685954"/>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13053750" y="9729763"/>
            <a:ext cx="18011249" cy="11024934"/>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14541649" y="10777419"/>
            <a:ext cx="7941783" cy="16558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50"/>
                </a:solidFill>
                <a:effectLst/>
                <a:uLnTx/>
                <a:uFillTx/>
                <a:latin typeface="Calibri" panose="020F0502020204030204"/>
                <a:ea typeface="+mn-ea"/>
                <a:cs typeface="+mn-cs"/>
              </a:rPr>
              <a:t>FRAUDE AUX FAUX INVESTISSEMENTS</a:t>
            </a:r>
          </a:p>
        </p:txBody>
      </p:sp>
      <p:grpSp>
        <p:nvGrpSpPr>
          <p:cNvPr id="3" name="Groupe 2">
            <a:extLst>
              <a:ext uri="{FF2B5EF4-FFF2-40B4-BE49-F238E27FC236}">
                <a16:creationId xmlns:a16="http://schemas.microsoft.com/office/drawing/2014/main" id="{A31FB296-D06D-4C2B-8449-E560951562B9}"/>
              </a:ext>
            </a:extLst>
          </p:cNvPr>
          <p:cNvGrpSpPr/>
          <p:nvPr/>
        </p:nvGrpSpPr>
        <p:grpSpPr>
          <a:xfrm>
            <a:off x="14535316" y="13034573"/>
            <a:ext cx="7948116" cy="6625358"/>
            <a:chOff x="9208135" y="8873385"/>
            <a:chExt cx="4690096" cy="3909551"/>
          </a:xfrm>
        </p:grpSpPr>
        <p:grpSp>
          <p:nvGrpSpPr>
            <p:cNvPr id="449" name="Groupe 448">
              <a:extLst>
                <a:ext uri="{FF2B5EF4-FFF2-40B4-BE49-F238E27FC236}">
                  <a16:creationId xmlns:a16="http://schemas.microsoft.com/office/drawing/2014/main" id="{6BE7CA0D-C4DD-4AEA-8D69-09E4AEF890A9}"/>
                </a:ext>
              </a:extLst>
            </p:cNvPr>
            <p:cNvGrpSpPr/>
            <p:nvPr/>
          </p:nvGrpSpPr>
          <p:grpSpPr>
            <a:xfrm>
              <a:off x="11367251" y="8873385"/>
              <a:ext cx="2530980" cy="1193050"/>
              <a:chOff x="3228428" y="3557482"/>
              <a:chExt cx="369641" cy="177380"/>
            </a:xfrm>
          </p:grpSpPr>
          <p:cxnSp>
            <p:nvCxnSpPr>
              <p:cNvPr id="527" name="Connecteur droit 526">
                <a:extLst>
                  <a:ext uri="{FF2B5EF4-FFF2-40B4-BE49-F238E27FC236}">
                    <a16:creationId xmlns:a16="http://schemas.microsoft.com/office/drawing/2014/main" id="{4565F891-1C58-47C1-BD25-33A3BA12B6A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8" name="Connecteur droit 527">
                <a:extLst>
                  <a:ext uri="{FF2B5EF4-FFF2-40B4-BE49-F238E27FC236}">
                    <a16:creationId xmlns:a16="http://schemas.microsoft.com/office/drawing/2014/main" id="{DC0C7E5A-AD1F-423D-9643-7E9853C43E6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9" name="Connecteur droit 528">
                <a:extLst>
                  <a:ext uri="{FF2B5EF4-FFF2-40B4-BE49-F238E27FC236}">
                    <a16:creationId xmlns:a16="http://schemas.microsoft.com/office/drawing/2014/main" id="{4273702E-899A-49FF-AF43-A4C576D186C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0" name="Connecteur droit 529">
                <a:extLst>
                  <a:ext uri="{FF2B5EF4-FFF2-40B4-BE49-F238E27FC236}">
                    <a16:creationId xmlns:a16="http://schemas.microsoft.com/office/drawing/2014/main" id="{C0F85ECC-C4E8-4007-B01F-8A00026EE78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1" name="Connecteur droit 530">
                <a:extLst>
                  <a:ext uri="{FF2B5EF4-FFF2-40B4-BE49-F238E27FC236}">
                    <a16:creationId xmlns:a16="http://schemas.microsoft.com/office/drawing/2014/main" id="{E5938547-7317-408B-AB03-66CD9D6A6FC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2" name="Connecteur droit 531">
                <a:extLst>
                  <a:ext uri="{FF2B5EF4-FFF2-40B4-BE49-F238E27FC236}">
                    <a16:creationId xmlns:a16="http://schemas.microsoft.com/office/drawing/2014/main" id="{EBE18917-86CE-4A8C-A4CF-508C7E1222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3" name="Connecteur droit 532">
                <a:extLst>
                  <a:ext uri="{FF2B5EF4-FFF2-40B4-BE49-F238E27FC236}">
                    <a16:creationId xmlns:a16="http://schemas.microsoft.com/office/drawing/2014/main" id="{70E87D6D-6B59-4C3A-8649-3D14BDF7F54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4" name="Connecteur droit 533">
                <a:extLst>
                  <a:ext uri="{FF2B5EF4-FFF2-40B4-BE49-F238E27FC236}">
                    <a16:creationId xmlns:a16="http://schemas.microsoft.com/office/drawing/2014/main" id="{39BC4112-D5BD-4BDC-B60F-5019B749ADC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5" name="Connecteur droit 534">
                <a:extLst>
                  <a:ext uri="{FF2B5EF4-FFF2-40B4-BE49-F238E27FC236}">
                    <a16:creationId xmlns:a16="http://schemas.microsoft.com/office/drawing/2014/main" id="{6D2923A2-7708-4E6A-92B5-344B7CF69F2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6" name="Connecteur droit 535">
                <a:extLst>
                  <a:ext uri="{FF2B5EF4-FFF2-40B4-BE49-F238E27FC236}">
                    <a16:creationId xmlns:a16="http://schemas.microsoft.com/office/drawing/2014/main" id="{694590BE-C272-4910-89EF-C852B16569A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7" name="Connecteur droit 536">
                <a:extLst>
                  <a:ext uri="{FF2B5EF4-FFF2-40B4-BE49-F238E27FC236}">
                    <a16:creationId xmlns:a16="http://schemas.microsoft.com/office/drawing/2014/main" id="{9A022E6E-8835-4BC0-A403-D998F51C619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8" name="Connecteur droit 537">
                <a:extLst>
                  <a:ext uri="{FF2B5EF4-FFF2-40B4-BE49-F238E27FC236}">
                    <a16:creationId xmlns:a16="http://schemas.microsoft.com/office/drawing/2014/main" id="{2A014196-F34D-4B15-ABD1-131022FE56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9" name="Connecteur droit 538">
                <a:extLst>
                  <a:ext uri="{FF2B5EF4-FFF2-40B4-BE49-F238E27FC236}">
                    <a16:creationId xmlns:a16="http://schemas.microsoft.com/office/drawing/2014/main" id="{394E6A57-291A-4CB0-883D-F2FB799DE24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0" name="Connecteur droit 539">
                <a:extLst>
                  <a:ext uri="{FF2B5EF4-FFF2-40B4-BE49-F238E27FC236}">
                    <a16:creationId xmlns:a16="http://schemas.microsoft.com/office/drawing/2014/main" id="{6D7EC26D-F600-4940-B72E-84F4B962229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1" name="Groupe 450">
              <a:extLst>
                <a:ext uri="{FF2B5EF4-FFF2-40B4-BE49-F238E27FC236}">
                  <a16:creationId xmlns:a16="http://schemas.microsoft.com/office/drawing/2014/main" id="{46CC82A8-A81E-4A76-9B51-08E6FF2D7650}"/>
                </a:ext>
              </a:extLst>
            </p:cNvPr>
            <p:cNvGrpSpPr/>
            <p:nvPr/>
          </p:nvGrpSpPr>
          <p:grpSpPr>
            <a:xfrm>
              <a:off x="9211872" y="8873385"/>
              <a:ext cx="2339120" cy="1193050"/>
              <a:chOff x="3228428" y="3557482"/>
              <a:chExt cx="369641" cy="177380"/>
            </a:xfrm>
          </p:grpSpPr>
          <p:cxnSp>
            <p:nvCxnSpPr>
              <p:cNvPr id="513" name="Connecteur droit 512">
                <a:extLst>
                  <a:ext uri="{FF2B5EF4-FFF2-40B4-BE49-F238E27FC236}">
                    <a16:creationId xmlns:a16="http://schemas.microsoft.com/office/drawing/2014/main" id="{4D5D75A9-0E13-4F4C-B1D5-8E46D5188D0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4" name="Connecteur droit 513">
                <a:extLst>
                  <a:ext uri="{FF2B5EF4-FFF2-40B4-BE49-F238E27FC236}">
                    <a16:creationId xmlns:a16="http://schemas.microsoft.com/office/drawing/2014/main" id="{E7B3EAA5-F10D-4D95-B164-AADC04CBDB3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5" name="Connecteur droit 514">
                <a:extLst>
                  <a:ext uri="{FF2B5EF4-FFF2-40B4-BE49-F238E27FC236}">
                    <a16:creationId xmlns:a16="http://schemas.microsoft.com/office/drawing/2014/main" id="{3A7173FD-5E6F-429F-9CAA-05D892EF6E3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6" name="Connecteur droit 515">
                <a:extLst>
                  <a:ext uri="{FF2B5EF4-FFF2-40B4-BE49-F238E27FC236}">
                    <a16:creationId xmlns:a16="http://schemas.microsoft.com/office/drawing/2014/main" id="{D11F2C47-B72B-4465-857C-386F296C6EE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7" name="Connecteur droit 516">
                <a:extLst>
                  <a:ext uri="{FF2B5EF4-FFF2-40B4-BE49-F238E27FC236}">
                    <a16:creationId xmlns:a16="http://schemas.microsoft.com/office/drawing/2014/main" id="{EBFFCE44-C05B-4119-B953-B08515F440B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8" name="Connecteur droit 517">
                <a:extLst>
                  <a:ext uri="{FF2B5EF4-FFF2-40B4-BE49-F238E27FC236}">
                    <a16:creationId xmlns:a16="http://schemas.microsoft.com/office/drawing/2014/main" id="{B48365ED-468E-4EF8-8FD5-90472BB05D7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9" name="Connecteur droit 518">
                <a:extLst>
                  <a:ext uri="{FF2B5EF4-FFF2-40B4-BE49-F238E27FC236}">
                    <a16:creationId xmlns:a16="http://schemas.microsoft.com/office/drawing/2014/main" id="{3C26B6C3-1E33-4CCA-BC29-109A23C339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0" name="Connecteur droit 519">
                <a:extLst>
                  <a:ext uri="{FF2B5EF4-FFF2-40B4-BE49-F238E27FC236}">
                    <a16:creationId xmlns:a16="http://schemas.microsoft.com/office/drawing/2014/main" id="{2520B771-87BA-43E6-AC64-52E0F88FB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1" name="Connecteur droit 520">
                <a:extLst>
                  <a:ext uri="{FF2B5EF4-FFF2-40B4-BE49-F238E27FC236}">
                    <a16:creationId xmlns:a16="http://schemas.microsoft.com/office/drawing/2014/main" id="{615BF0C5-48AE-4140-B9E0-34A88449ED9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2" name="Connecteur droit 521">
                <a:extLst>
                  <a:ext uri="{FF2B5EF4-FFF2-40B4-BE49-F238E27FC236}">
                    <a16:creationId xmlns:a16="http://schemas.microsoft.com/office/drawing/2014/main" id="{FD7BA989-9E3A-4204-8553-324FAFC696C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3" name="Connecteur droit 522">
                <a:extLst>
                  <a:ext uri="{FF2B5EF4-FFF2-40B4-BE49-F238E27FC236}">
                    <a16:creationId xmlns:a16="http://schemas.microsoft.com/office/drawing/2014/main" id="{6899EFAE-03EB-4D94-81DB-E8E7047E975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4" name="Connecteur droit 523">
                <a:extLst>
                  <a:ext uri="{FF2B5EF4-FFF2-40B4-BE49-F238E27FC236}">
                    <a16:creationId xmlns:a16="http://schemas.microsoft.com/office/drawing/2014/main" id="{5C3B0380-D9E4-4724-A483-7CE8F498396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5" name="Connecteur droit 524">
                <a:extLst>
                  <a:ext uri="{FF2B5EF4-FFF2-40B4-BE49-F238E27FC236}">
                    <a16:creationId xmlns:a16="http://schemas.microsoft.com/office/drawing/2014/main" id="{80FB7CD5-0741-437C-87DA-888C3E40ED6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6" name="Connecteur droit 525">
                <a:extLst>
                  <a:ext uri="{FF2B5EF4-FFF2-40B4-BE49-F238E27FC236}">
                    <a16:creationId xmlns:a16="http://schemas.microsoft.com/office/drawing/2014/main" id="{FCA34B0C-8110-4A2F-8D51-0CFBE20DE48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2" name="Groupe 451">
              <a:extLst>
                <a:ext uri="{FF2B5EF4-FFF2-40B4-BE49-F238E27FC236}">
                  <a16:creationId xmlns:a16="http://schemas.microsoft.com/office/drawing/2014/main" id="{46960E09-392A-496C-B3BF-FE1CCAA924E4}"/>
                </a:ext>
              </a:extLst>
            </p:cNvPr>
            <p:cNvGrpSpPr/>
            <p:nvPr/>
          </p:nvGrpSpPr>
          <p:grpSpPr>
            <a:xfrm>
              <a:off x="11367251" y="10225170"/>
              <a:ext cx="2530980" cy="1193050"/>
              <a:chOff x="3228428" y="3557482"/>
              <a:chExt cx="369641" cy="177380"/>
            </a:xfrm>
          </p:grpSpPr>
          <p:cxnSp>
            <p:nvCxnSpPr>
              <p:cNvPr id="499" name="Connecteur droit 498">
                <a:extLst>
                  <a:ext uri="{FF2B5EF4-FFF2-40B4-BE49-F238E27FC236}">
                    <a16:creationId xmlns:a16="http://schemas.microsoft.com/office/drawing/2014/main" id="{ED9F3718-3486-480F-8068-30DCBF3027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0" name="Connecteur droit 499">
                <a:extLst>
                  <a:ext uri="{FF2B5EF4-FFF2-40B4-BE49-F238E27FC236}">
                    <a16:creationId xmlns:a16="http://schemas.microsoft.com/office/drawing/2014/main" id="{53FF23DE-7CE2-40FB-A74F-DA98C9D1996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1" name="Connecteur droit 500">
                <a:extLst>
                  <a:ext uri="{FF2B5EF4-FFF2-40B4-BE49-F238E27FC236}">
                    <a16:creationId xmlns:a16="http://schemas.microsoft.com/office/drawing/2014/main" id="{26F42309-6CDF-41B8-A395-6909034F59B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2" name="Connecteur droit 501">
                <a:extLst>
                  <a:ext uri="{FF2B5EF4-FFF2-40B4-BE49-F238E27FC236}">
                    <a16:creationId xmlns:a16="http://schemas.microsoft.com/office/drawing/2014/main" id="{0448167D-D920-497B-9C5F-9CB42DF981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3" name="Connecteur droit 502">
                <a:extLst>
                  <a:ext uri="{FF2B5EF4-FFF2-40B4-BE49-F238E27FC236}">
                    <a16:creationId xmlns:a16="http://schemas.microsoft.com/office/drawing/2014/main" id="{B6243B34-8279-47C8-85EC-6E5A2342C2B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4" name="Connecteur droit 503">
                <a:extLst>
                  <a:ext uri="{FF2B5EF4-FFF2-40B4-BE49-F238E27FC236}">
                    <a16:creationId xmlns:a16="http://schemas.microsoft.com/office/drawing/2014/main" id="{E89ED90F-34A3-4BC7-81CE-FF0DD25B962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5" name="Connecteur droit 504">
                <a:extLst>
                  <a:ext uri="{FF2B5EF4-FFF2-40B4-BE49-F238E27FC236}">
                    <a16:creationId xmlns:a16="http://schemas.microsoft.com/office/drawing/2014/main" id="{06785521-85C1-47FF-B71A-8907CBD0F52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6" name="Connecteur droit 505">
                <a:extLst>
                  <a:ext uri="{FF2B5EF4-FFF2-40B4-BE49-F238E27FC236}">
                    <a16:creationId xmlns:a16="http://schemas.microsoft.com/office/drawing/2014/main" id="{8C4E0B75-86EB-4D7F-83BE-3FCFC9F6249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7" name="Connecteur droit 506">
                <a:extLst>
                  <a:ext uri="{FF2B5EF4-FFF2-40B4-BE49-F238E27FC236}">
                    <a16:creationId xmlns:a16="http://schemas.microsoft.com/office/drawing/2014/main" id="{569B090C-8179-472E-A4C5-2778E37DBFD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8" name="Connecteur droit 507">
                <a:extLst>
                  <a:ext uri="{FF2B5EF4-FFF2-40B4-BE49-F238E27FC236}">
                    <a16:creationId xmlns:a16="http://schemas.microsoft.com/office/drawing/2014/main" id="{3B37A545-489A-405C-9E35-61DD4AEF512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9" name="Connecteur droit 508">
                <a:extLst>
                  <a:ext uri="{FF2B5EF4-FFF2-40B4-BE49-F238E27FC236}">
                    <a16:creationId xmlns:a16="http://schemas.microsoft.com/office/drawing/2014/main" id="{83A08411-4E7D-483A-9653-83619A78E13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0" name="Connecteur droit 509">
                <a:extLst>
                  <a:ext uri="{FF2B5EF4-FFF2-40B4-BE49-F238E27FC236}">
                    <a16:creationId xmlns:a16="http://schemas.microsoft.com/office/drawing/2014/main" id="{11EF085E-116C-4139-9647-840A3AFD7A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1" name="Connecteur droit 510">
                <a:extLst>
                  <a:ext uri="{FF2B5EF4-FFF2-40B4-BE49-F238E27FC236}">
                    <a16:creationId xmlns:a16="http://schemas.microsoft.com/office/drawing/2014/main" id="{40DB7C3D-5938-4654-8FC4-6CA13496C65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2" name="Connecteur droit 511">
                <a:extLst>
                  <a:ext uri="{FF2B5EF4-FFF2-40B4-BE49-F238E27FC236}">
                    <a16:creationId xmlns:a16="http://schemas.microsoft.com/office/drawing/2014/main" id="{4F97D270-224E-4763-BB99-353275AA6C8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3" name="Groupe 452">
              <a:extLst>
                <a:ext uri="{FF2B5EF4-FFF2-40B4-BE49-F238E27FC236}">
                  <a16:creationId xmlns:a16="http://schemas.microsoft.com/office/drawing/2014/main" id="{58964C80-4682-484D-B3C0-1CC7B9B8C83C}"/>
                </a:ext>
              </a:extLst>
            </p:cNvPr>
            <p:cNvGrpSpPr/>
            <p:nvPr/>
          </p:nvGrpSpPr>
          <p:grpSpPr>
            <a:xfrm>
              <a:off x="9211872" y="10225170"/>
              <a:ext cx="2339120" cy="1193050"/>
              <a:chOff x="3228428" y="3557482"/>
              <a:chExt cx="369641" cy="177380"/>
            </a:xfrm>
          </p:grpSpPr>
          <p:cxnSp>
            <p:nvCxnSpPr>
              <p:cNvPr id="485" name="Connecteur droit 484">
                <a:extLst>
                  <a:ext uri="{FF2B5EF4-FFF2-40B4-BE49-F238E27FC236}">
                    <a16:creationId xmlns:a16="http://schemas.microsoft.com/office/drawing/2014/main" id="{43F220C9-E77E-4367-882E-EBE36E2082E2}"/>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6" name="Connecteur droit 485">
                <a:extLst>
                  <a:ext uri="{FF2B5EF4-FFF2-40B4-BE49-F238E27FC236}">
                    <a16:creationId xmlns:a16="http://schemas.microsoft.com/office/drawing/2014/main" id="{3D4EA665-BD2F-47DA-8ACF-DB2B8522C85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7" name="Connecteur droit 486">
                <a:extLst>
                  <a:ext uri="{FF2B5EF4-FFF2-40B4-BE49-F238E27FC236}">
                    <a16:creationId xmlns:a16="http://schemas.microsoft.com/office/drawing/2014/main" id="{6A1AF71C-133A-49E0-94D7-D82953BA759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8" name="Connecteur droit 487">
                <a:extLst>
                  <a:ext uri="{FF2B5EF4-FFF2-40B4-BE49-F238E27FC236}">
                    <a16:creationId xmlns:a16="http://schemas.microsoft.com/office/drawing/2014/main" id="{E0144144-8FFB-43A0-B7D5-E4B2FE768EE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9" name="Connecteur droit 488">
                <a:extLst>
                  <a:ext uri="{FF2B5EF4-FFF2-40B4-BE49-F238E27FC236}">
                    <a16:creationId xmlns:a16="http://schemas.microsoft.com/office/drawing/2014/main" id="{8B883027-BDB8-4122-BB0B-A8C96AC9D7A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0" name="Connecteur droit 489">
                <a:extLst>
                  <a:ext uri="{FF2B5EF4-FFF2-40B4-BE49-F238E27FC236}">
                    <a16:creationId xmlns:a16="http://schemas.microsoft.com/office/drawing/2014/main" id="{5E22269F-EE93-4904-B85D-48DB38DBE97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1" name="Connecteur droit 490">
                <a:extLst>
                  <a:ext uri="{FF2B5EF4-FFF2-40B4-BE49-F238E27FC236}">
                    <a16:creationId xmlns:a16="http://schemas.microsoft.com/office/drawing/2014/main" id="{C03CCF52-2D89-445C-AE44-1BBD5C2E89F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2" name="Connecteur droit 491">
                <a:extLst>
                  <a:ext uri="{FF2B5EF4-FFF2-40B4-BE49-F238E27FC236}">
                    <a16:creationId xmlns:a16="http://schemas.microsoft.com/office/drawing/2014/main" id="{C1ACCFE9-0F09-422A-94F4-2B787CF464D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3" name="Connecteur droit 492">
                <a:extLst>
                  <a:ext uri="{FF2B5EF4-FFF2-40B4-BE49-F238E27FC236}">
                    <a16:creationId xmlns:a16="http://schemas.microsoft.com/office/drawing/2014/main" id="{7D0BB98D-8ACA-4049-AA92-5DC6555486F1}"/>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4" name="Connecteur droit 493">
                <a:extLst>
                  <a:ext uri="{FF2B5EF4-FFF2-40B4-BE49-F238E27FC236}">
                    <a16:creationId xmlns:a16="http://schemas.microsoft.com/office/drawing/2014/main" id="{03851761-45A1-46CA-8FB5-E798DBC31CC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5" name="Connecteur droit 494">
                <a:extLst>
                  <a:ext uri="{FF2B5EF4-FFF2-40B4-BE49-F238E27FC236}">
                    <a16:creationId xmlns:a16="http://schemas.microsoft.com/office/drawing/2014/main" id="{8A8306FC-828C-42AB-8E78-34A63410D77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6" name="Connecteur droit 495">
                <a:extLst>
                  <a:ext uri="{FF2B5EF4-FFF2-40B4-BE49-F238E27FC236}">
                    <a16:creationId xmlns:a16="http://schemas.microsoft.com/office/drawing/2014/main" id="{510109EE-A25C-42E4-B974-2C3C5031B72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7" name="Connecteur droit 496">
                <a:extLst>
                  <a:ext uri="{FF2B5EF4-FFF2-40B4-BE49-F238E27FC236}">
                    <a16:creationId xmlns:a16="http://schemas.microsoft.com/office/drawing/2014/main" id="{24FCAD31-D38E-44AF-849D-95B2516630D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8" name="Connecteur droit 497">
                <a:extLst>
                  <a:ext uri="{FF2B5EF4-FFF2-40B4-BE49-F238E27FC236}">
                    <a16:creationId xmlns:a16="http://schemas.microsoft.com/office/drawing/2014/main" id="{5ED21863-B6CB-49C2-9F84-B7EC6A5E9FB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4" name="Groupe 453">
              <a:extLst>
                <a:ext uri="{FF2B5EF4-FFF2-40B4-BE49-F238E27FC236}">
                  <a16:creationId xmlns:a16="http://schemas.microsoft.com/office/drawing/2014/main" id="{3C201EC0-7BCE-4BC3-8DB3-39470A207A86}"/>
                </a:ext>
              </a:extLst>
            </p:cNvPr>
            <p:cNvGrpSpPr/>
            <p:nvPr/>
          </p:nvGrpSpPr>
          <p:grpSpPr>
            <a:xfrm>
              <a:off x="11363514" y="11589886"/>
              <a:ext cx="2530980" cy="1193050"/>
              <a:chOff x="3228428" y="3557482"/>
              <a:chExt cx="369641" cy="177380"/>
            </a:xfrm>
          </p:grpSpPr>
          <p:cxnSp>
            <p:nvCxnSpPr>
              <p:cNvPr id="471" name="Connecteur droit 470">
                <a:extLst>
                  <a:ext uri="{FF2B5EF4-FFF2-40B4-BE49-F238E27FC236}">
                    <a16:creationId xmlns:a16="http://schemas.microsoft.com/office/drawing/2014/main" id="{B03F848D-2F5A-40FD-8CA1-EE895909CC1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2" name="Connecteur droit 471">
                <a:extLst>
                  <a:ext uri="{FF2B5EF4-FFF2-40B4-BE49-F238E27FC236}">
                    <a16:creationId xmlns:a16="http://schemas.microsoft.com/office/drawing/2014/main" id="{889A5BEB-095A-41A1-A7BC-DE069035770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3" name="Connecteur droit 472">
                <a:extLst>
                  <a:ext uri="{FF2B5EF4-FFF2-40B4-BE49-F238E27FC236}">
                    <a16:creationId xmlns:a16="http://schemas.microsoft.com/office/drawing/2014/main" id="{B6DFAE08-F2A7-445E-A2D4-2F291C149A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4" name="Connecteur droit 473">
                <a:extLst>
                  <a:ext uri="{FF2B5EF4-FFF2-40B4-BE49-F238E27FC236}">
                    <a16:creationId xmlns:a16="http://schemas.microsoft.com/office/drawing/2014/main" id="{4B65C035-883B-4B30-835B-583EB05A0FB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5" name="Connecteur droit 474">
                <a:extLst>
                  <a:ext uri="{FF2B5EF4-FFF2-40B4-BE49-F238E27FC236}">
                    <a16:creationId xmlns:a16="http://schemas.microsoft.com/office/drawing/2014/main" id="{AEEF25CB-BAD2-4B31-93CD-F8617BA4600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6" name="Connecteur droit 475">
                <a:extLst>
                  <a:ext uri="{FF2B5EF4-FFF2-40B4-BE49-F238E27FC236}">
                    <a16:creationId xmlns:a16="http://schemas.microsoft.com/office/drawing/2014/main" id="{45048C3D-B6DD-4B8D-9B30-4AAF28481D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7" name="Connecteur droit 476">
                <a:extLst>
                  <a:ext uri="{FF2B5EF4-FFF2-40B4-BE49-F238E27FC236}">
                    <a16:creationId xmlns:a16="http://schemas.microsoft.com/office/drawing/2014/main" id="{2BC1142C-5682-4B28-9EFE-9313BF002C9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8" name="Connecteur droit 477">
                <a:extLst>
                  <a:ext uri="{FF2B5EF4-FFF2-40B4-BE49-F238E27FC236}">
                    <a16:creationId xmlns:a16="http://schemas.microsoft.com/office/drawing/2014/main" id="{199B6038-A77C-4598-9C81-54097C7505F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9" name="Connecteur droit 478">
                <a:extLst>
                  <a:ext uri="{FF2B5EF4-FFF2-40B4-BE49-F238E27FC236}">
                    <a16:creationId xmlns:a16="http://schemas.microsoft.com/office/drawing/2014/main" id="{0EFB3C81-2EAC-40D2-8BDB-51F4B0DE0E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0" name="Connecteur droit 479">
                <a:extLst>
                  <a:ext uri="{FF2B5EF4-FFF2-40B4-BE49-F238E27FC236}">
                    <a16:creationId xmlns:a16="http://schemas.microsoft.com/office/drawing/2014/main" id="{302CEE2A-D26C-45CF-BB3D-CB28F201956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1" name="Connecteur droit 480">
                <a:extLst>
                  <a:ext uri="{FF2B5EF4-FFF2-40B4-BE49-F238E27FC236}">
                    <a16:creationId xmlns:a16="http://schemas.microsoft.com/office/drawing/2014/main" id="{016B7D95-B60F-4F69-BF69-A6432AAEA32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2" name="Connecteur droit 481">
                <a:extLst>
                  <a:ext uri="{FF2B5EF4-FFF2-40B4-BE49-F238E27FC236}">
                    <a16:creationId xmlns:a16="http://schemas.microsoft.com/office/drawing/2014/main" id="{7AFD3078-86BE-45C7-9BC9-5705194909A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3" name="Connecteur droit 482">
                <a:extLst>
                  <a:ext uri="{FF2B5EF4-FFF2-40B4-BE49-F238E27FC236}">
                    <a16:creationId xmlns:a16="http://schemas.microsoft.com/office/drawing/2014/main" id="{FCD37D1F-8502-4152-8225-145C0DC4D78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4" name="Connecteur droit 483">
                <a:extLst>
                  <a:ext uri="{FF2B5EF4-FFF2-40B4-BE49-F238E27FC236}">
                    <a16:creationId xmlns:a16="http://schemas.microsoft.com/office/drawing/2014/main" id="{E78128A7-EEBB-4E7E-9FE5-FEB7DDDF652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5" name="Groupe 454">
              <a:extLst>
                <a:ext uri="{FF2B5EF4-FFF2-40B4-BE49-F238E27FC236}">
                  <a16:creationId xmlns:a16="http://schemas.microsoft.com/office/drawing/2014/main" id="{8ABF93D6-D8FE-49DE-B476-51DDD50FD1B5}"/>
                </a:ext>
              </a:extLst>
            </p:cNvPr>
            <p:cNvGrpSpPr/>
            <p:nvPr/>
          </p:nvGrpSpPr>
          <p:grpSpPr>
            <a:xfrm>
              <a:off x="9208135" y="11589886"/>
              <a:ext cx="2339120" cy="1193050"/>
              <a:chOff x="3228428" y="3557482"/>
              <a:chExt cx="369641" cy="177380"/>
            </a:xfrm>
          </p:grpSpPr>
          <p:cxnSp>
            <p:nvCxnSpPr>
              <p:cNvPr id="457" name="Connecteur droit 456">
                <a:extLst>
                  <a:ext uri="{FF2B5EF4-FFF2-40B4-BE49-F238E27FC236}">
                    <a16:creationId xmlns:a16="http://schemas.microsoft.com/office/drawing/2014/main" id="{C2DE9120-3491-4D84-8816-2EFD5D817508}"/>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8" name="Connecteur droit 457">
                <a:extLst>
                  <a:ext uri="{FF2B5EF4-FFF2-40B4-BE49-F238E27FC236}">
                    <a16:creationId xmlns:a16="http://schemas.microsoft.com/office/drawing/2014/main" id="{265E11CB-AE50-4F77-AAF5-7165BD1868F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9" name="Connecteur droit 458">
                <a:extLst>
                  <a:ext uri="{FF2B5EF4-FFF2-40B4-BE49-F238E27FC236}">
                    <a16:creationId xmlns:a16="http://schemas.microsoft.com/office/drawing/2014/main" id="{FE9FA9F9-2591-4ABA-9B8E-09EF2A6D9A0A}"/>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0" name="Connecteur droit 459">
                <a:extLst>
                  <a:ext uri="{FF2B5EF4-FFF2-40B4-BE49-F238E27FC236}">
                    <a16:creationId xmlns:a16="http://schemas.microsoft.com/office/drawing/2014/main" id="{91B783D9-B8EE-4687-A94D-7919910F36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1" name="Connecteur droit 460">
                <a:extLst>
                  <a:ext uri="{FF2B5EF4-FFF2-40B4-BE49-F238E27FC236}">
                    <a16:creationId xmlns:a16="http://schemas.microsoft.com/office/drawing/2014/main" id="{D6312667-0992-44C2-99B0-EC43BF073B3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2" name="Connecteur droit 461">
                <a:extLst>
                  <a:ext uri="{FF2B5EF4-FFF2-40B4-BE49-F238E27FC236}">
                    <a16:creationId xmlns:a16="http://schemas.microsoft.com/office/drawing/2014/main" id="{D965F41C-EA5B-4246-B088-1B5FB7F3C16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3" name="Connecteur droit 462">
                <a:extLst>
                  <a:ext uri="{FF2B5EF4-FFF2-40B4-BE49-F238E27FC236}">
                    <a16:creationId xmlns:a16="http://schemas.microsoft.com/office/drawing/2014/main" id="{A1BA279F-CCB3-448B-999A-5885E69F98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4" name="Connecteur droit 463">
                <a:extLst>
                  <a:ext uri="{FF2B5EF4-FFF2-40B4-BE49-F238E27FC236}">
                    <a16:creationId xmlns:a16="http://schemas.microsoft.com/office/drawing/2014/main" id="{2EAA6414-8623-47D2-8CDC-1C5413D9AE3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5" name="Connecteur droit 464">
                <a:extLst>
                  <a:ext uri="{FF2B5EF4-FFF2-40B4-BE49-F238E27FC236}">
                    <a16:creationId xmlns:a16="http://schemas.microsoft.com/office/drawing/2014/main" id="{4EBDEE7E-570B-46A7-8411-22D7D7B6356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6" name="Connecteur droit 465">
                <a:extLst>
                  <a:ext uri="{FF2B5EF4-FFF2-40B4-BE49-F238E27FC236}">
                    <a16:creationId xmlns:a16="http://schemas.microsoft.com/office/drawing/2014/main" id="{E10F10FC-D8B0-439F-AFD5-04CE88AA2F0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7" name="Connecteur droit 466">
                <a:extLst>
                  <a:ext uri="{FF2B5EF4-FFF2-40B4-BE49-F238E27FC236}">
                    <a16:creationId xmlns:a16="http://schemas.microsoft.com/office/drawing/2014/main" id="{21C9C590-1F97-4854-B6C9-04F8B062B1E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8" name="Connecteur droit 467">
                <a:extLst>
                  <a:ext uri="{FF2B5EF4-FFF2-40B4-BE49-F238E27FC236}">
                    <a16:creationId xmlns:a16="http://schemas.microsoft.com/office/drawing/2014/main" id="{D08ECA77-7F21-464F-849A-4F70DA3CF99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9" name="Connecteur droit 468">
                <a:extLst>
                  <a:ext uri="{FF2B5EF4-FFF2-40B4-BE49-F238E27FC236}">
                    <a16:creationId xmlns:a16="http://schemas.microsoft.com/office/drawing/2014/main" id="{410A12FE-4EF4-4CDB-8CB7-611AB169EC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0" name="Connecteur droit 469">
                <a:extLst>
                  <a:ext uri="{FF2B5EF4-FFF2-40B4-BE49-F238E27FC236}">
                    <a16:creationId xmlns:a16="http://schemas.microsoft.com/office/drawing/2014/main" id="{C44F997C-C10E-405C-AA53-8344E44EDFC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22553957" y="11378432"/>
            <a:ext cx="8689791" cy="8689789"/>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a:off x="33026801" y="4088907"/>
            <a:ext cx="18117420" cy="11089925"/>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a:off x="34523470" y="5142738"/>
            <a:ext cx="7988597" cy="16655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812BB25F-AE7A-4443-AC11-A47CD3C34649}"/>
              </a:ext>
            </a:extLst>
          </p:cNvPr>
          <p:cNvGrpSpPr/>
          <p:nvPr/>
        </p:nvGrpSpPr>
        <p:grpSpPr>
          <a:xfrm>
            <a:off x="34517100" y="7413199"/>
            <a:ext cx="7994967" cy="6664413"/>
            <a:chOff x="20999166" y="5556274"/>
            <a:chExt cx="4717742" cy="3932597"/>
          </a:xfrm>
        </p:grpSpPr>
        <p:grpSp>
          <p:nvGrpSpPr>
            <p:cNvPr id="653" name="Groupe 652">
              <a:extLst>
                <a:ext uri="{FF2B5EF4-FFF2-40B4-BE49-F238E27FC236}">
                  <a16:creationId xmlns:a16="http://schemas.microsoft.com/office/drawing/2014/main" id="{9C3758B8-FFB2-4DB5-AE10-7EBC9E4E0E0F}"/>
                </a:ext>
              </a:extLst>
            </p:cNvPr>
            <p:cNvGrpSpPr/>
            <p:nvPr/>
          </p:nvGrpSpPr>
          <p:grpSpPr>
            <a:xfrm>
              <a:off x="23171009" y="5556274"/>
              <a:ext cx="2545899" cy="1200083"/>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a:off x="21002925" y="5556274"/>
              <a:ext cx="2352909" cy="1200083"/>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a:off x="23171009" y="6916028"/>
              <a:ext cx="2545899" cy="1200083"/>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a:off x="21002925" y="6916028"/>
              <a:ext cx="2352909" cy="1200083"/>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a:off x="23167251" y="8288788"/>
              <a:ext cx="2545899" cy="1200083"/>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a:off x="20999166" y="8288788"/>
              <a:ext cx="2352909" cy="1200083"/>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145805" y="6535423"/>
            <a:ext cx="7255234" cy="7255234"/>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10413246" y="-9402091"/>
            <a:ext cx="26686785" cy="2729353"/>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42342405" y="-8780778"/>
            <a:ext cx="7043397" cy="8324898"/>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1141346">
            <a:off x="8808303" y="10437790"/>
            <a:ext cx="7022824" cy="8300584"/>
            <a:chOff x="2990795" y="4027874"/>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5" y="4027874"/>
              <a:ext cx="902237" cy="1066393"/>
              <a:chOff x="4963481" y="2035130"/>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7"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21072897">
            <a:off x="13970825" y="-4850595"/>
            <a:ext cx="7001920" cy="8960174"/>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4872585" y="7828796"/>
            <a:ext cx="9137940" cy="10203424"/>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45319174" y="9496704"/>
            <a:ext cx="10176141" cy="11561927"/>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47998817" y="-4520108"/>
            <a:ext cx="6724774" cy="9047910"/>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73783" y="-580912"/>
            <a:ext cx="15336822" cy="9387881"/>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1645621" y="2231460"/>
            <a:ext cx="6767925" cy="5641581"/>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9244844" y="2415355"/>
            <a:ext cx="5122099" cy="4714758"/>
          </a:xfrm>
          <a:prstGeom prst="heart">
            <a:avLst/>
          </a:prstGeom>
          <a:noFill/>
          <a:ln w="26352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rot="21201638">
            <a:off x="-6836059" y="-10474497"/>
            <a:ext cx="11850087" cy="14382690"/>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3558251" y="-7777803"/>
            <a:ext cx="5024471" cy="5260515"/>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37425195" y="-3847355"/>
            <a:ext cx="6118377" cy="6405812"/>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34569097" y="13925061"/>
            <a:ext cx="6006080" cy="6288243"/>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395777">
            <a:off x="23209935" y="4766849"/>
            <a:ext cx="5408035" cy="5662098"/>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21436725">
            <a:off x="6105843" y="9334460"/>
            <a:ext cx="4457207" cy="4666605"/>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3490902" y="-7585432"/>
            <a:ext cx="5050526" cy="5050526"/>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35270941" y="15054236"/>
            <a:ext cx="4573054" cy="4573054"/>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38255028" y="-2469347"/>
            <a:ext cx="4193223" cy="4193225"/>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23893">
            <a:off x="6222754" y="9880678"/>
            <a:ext cx="4262394" cy="4262394"/>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608829">
            <a:off x="23001417" y="4755441"/>
            <a:ext cx="6009060" cy="6009060"/>
          </a:xfrm>
          <a:prstGeom prst="rect">
            <a:avLst/>
          </a:prstGeom>
        </p:spPr>
      </p:pic>
      <p:sp>
        <p:nvSpPr>
          <p:cNvPr id="1144" name="Ellipse 1143">
            <a:extLst>
              <a:ext uri="{FF2B5EF4-FFF2-40B4-BE49-F238E27FC236}">
                <a16:creationId xmlns:a16="http://schemas.microsoft.com/office/drawing/2014/main" id="{57C74C16-B5C2-4FBA-9354-A48E95B14EE5}"/>
              </a:ext>
            </a:extLst>
          </p:cNvPr>
          <p:cNvSpPr/>
          <p:nvPr/>
        </p:nvSpPr>
        <p:spPr>
          <a:xfrm>
            <a:off x="1124739" y="13936969"/>
            <a:ext cx="691916" cy="691918"/>
          </a:xfrm>
          <a:prstGeom prst="ellipse">
            <a:avLst/>
          </a:prstGeom>
          <a:solidFill>
            <a:schemeClr val="accent4"/>
          </a:solidFill>
          <a:ln>
            <a:solidFill>
              <a:schemeClr val="accent4"/>
            </a:solidFill>
          </a:ln>
          <a:effectLst>
            <a:innerShdw blurRad="25400" dist="25400" dir="12600000">
              <a:schemeClr val="bg1">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5" name="Rectangle 744">
            <a:extLst>
              <a:ext uri="{FF2B5EF4-FFF2-40B4-BE49-F238E27FC236}">
                <a16:creationId xmlns:a16="http://schemas.microsoft.com/office/drawing/2014/main" id="{95721038-1633-4D86-A74B-8241806B55C0}"/>
              </a:ext>
            </a:extLst>
          </p:cNvPr>
          <p:cNvSpPr/>
          <p:nvPr/>
        </p:nvSpPr>
        <p:spPr>
          <a:xfrm>
            <a:off x="1612306" y="488120"/>
            <a:ext cx="6795829" cy="1048372"/>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white"/>
                </a:solidFill>
                <a:effectLst/>
                <a:uLnTx/>
                <a:uFillTx/>
                <a:latin typeface="Calibri" panose="020F0502020204030204"/>
                <a:ea typeface="+mn-ea"/>
                <a:cs typeface="+mn-cs"/>
              </a:rPr>
              <a:t>FRAUDE AUX SENTIMENTS</a:t>
            </a:r>
          </a:p>
        </p:txBody>
      </p:sp>
      <p:sp>
        <p:nvSpPr>
          <p:cNvPr id="14" name="ZoneTexte 13">
            <a:extLst>
              <a:ext uri="{FF2B5EF4-FFF2-40B4-BE49-F238E27FC236}">
                <a16:creationId xmlns:a16="http://schemas.microsoft.com/office/drawing/2014/main" id="{39DDFC76-788E-4A30-B2F5-2679F8A01299}"/>
              </a:ext>
            </a:extLst>
          </p:cNvPr>
          <p:cNvSpPr txBox="1"/>
          <p:nvPr/>
        </p:nvSpPr>
        <p:spPr>
          <a:xfrm>
            <a:off x="1550405" y="2214153"/>
            <a:ext cx="7260776" cy="2585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highlight>
                  <a:srgbClr val="FF3399"/>
                </a:highlight>
                <a:uLnTx/>
                <a:uFillTx/>
                <a:latin typeface="Open Sans"/>
                <a:ea typeface="+mn-ea"/>
                <a:cs typeface="+mn-cs"/>
              </a:rPr>
              <a:t>N’envoyez pas</a:t>
            </a:r>
            <a:r>
              <a:rPr kumimoji="0" lang="fr-FR" sz="4800" b="1" i="0" u="none" strike="noStrike" kern="1200" cap="none" spc="0" normalizeH="0" baseline="0" noProof="0" dirty="0">
                <a:ln>
                  <a:noFill/>
                </a:ln>
                <a:solidFill>
                  <a:prstClr val="white"/>
                </a:solidFill>
                <a:effectLst/>
                <a:uLnTx/>
                <a:uFillTx/>
                <a:latin typeface="Open Sans"/>
                <a:ea typeface="+mn-ea"/>
                <a:cs typeface="+mn-cs"/>
              </a:rPr>
              <a:t> </a:t>
            </a:r>
            <a:r>
              <a:rPr kumimoji="0" lang="fr-FR" sz="4800" b="1" i="0" u="none" strike="noStrike" kern="1200" cap="none" spc="0" normalizeH="0" baseline="0" noProof="0" dirty="0">
                <a:ln>
                  <a:noFill/>
                </a:ln>
                <a:solidFill>
                  <a:srgbClr val="000000"/>
                </a:solidFill>
                <a:effectLst/>
                <a:uLnTx/>
                <a:uFillTx/>
                <a:latin typeface="Open Sans"/>
                <a:ea typeface="+mn-ea"/>
                <a:cs typeface="+mn-cs"/>
              </a:rPr>
              <a:t>d’argent à quelqu’un rencontré </a:t>
            </a:r>
            <a:r>
              <a:rPr kumimoji="0" lang="fr-FR" sz="4800" b="1" i="0" u="heavy" strike="noStrike" kern="1200" cap="none" spc="0" normalizeH="0" baseline="0" noProof="0" dirty="0">
                <a:ln>
                  <a:noFill/>
                </a:ln>
                <a:solidFill>
                  <a:srgbClr val="000000"/>
                </a:solidFill>
                <a:effectLst/>
                <a:uLnTx/>
                <a:uFill>
                  <a:solidFill>
                    <a:srgbClr val="FF3399"/>
                  </a:solidFill>
                </a:uFill>
                <a:latin typeface="Open Sans"/>
                <a:ea typeface="+mn-ea"/>
                <a:cs typeface="+mn-cs"/>
              </a:rPr>
              <a:t>sur internet !</a:t>
            </a:r>
          </a:p>
        </p:txBody>
      </p:sp>
      <p:pic>
        <p:nvPicPr>
          <p:cNvPr id="744" name="Image 743">
            <a:extLst>
              <a:ext uri="{FF2B5EF4-FFF2-40B4-BE49-F238E27FC236}">
                <a16:creationId xmlns:a16="http://schemas.microsoft.com/office/drawing/2014/main" id="{9E42A869-593D-40FC-8457-2DD3A87A291E}"/>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669733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50"/>
                                  </p:iterate>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iterate type="lt">
                                    <p:tmPct val="0"/>
                                  </p:iterate>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9669358" y="-10594750"/>
            <a:ext cx="34048419" cy="18458591"/>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9068435" y="-9938587"/>
            <a:ext cx="32889325" cy="17386427"/>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4894916" y="-6186297"/>
            <a:ext cx="8206942" cy="5023584"/>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5572887" y="-5708926"/>
            <a:ext cx="3618725" cy="7544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FRAUDE AU FAUX CONSEILLER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BE24002D-C85E-4310-95CB-94CDE0180BAE}"/>
              </a:ext>
            </a:extLst>
          </p:cNvPr>
          <p:cNvGrpSpPr/>
          <p:nvPr/>
        </p:nvGrpSpPr>
        <p:grpSpPr>
          <a:xfrm>
            <a:off x="5570001" y="-4680439"/>
            <a:ext cx="3621611" cy="3018889"/>
            <a:chOff x="5570001" y="-4680439"/>
            <a:chExt cx="3621611" cy="3018889"/>
          </a:xfrm>
        </p:grpSpPr>
        <p:grpSp>
          <p:nvGrpSpPr>
            <p:cNvPr id="550" name="Groupe 549">
              <a:extLst>
                <a:ext uri="{FF2B5EF4-FFF2-40B4-BE49-F238E27FC236}">
                  <a16:creationId xmlns:a16="http://schemas.microsoft.com/office/drawing/2014/main" id="{CCFC8835-44AF-41A9-8574-190504AFC5FC}"/>
                </a:ext>
              </a:extLst>
            </p:cNvPr>
            <p:cNvGrpSpPr/>
            <p:nvPr/>
          </p:nvGrpSpPr>
          <p:grpSpPr>
            <a:xfrm>
              <a:off x="7237233" y="-4680439"/>
              <a:ext cx="1954379" cy="921253"/>
              <a:chOff x="3228428" y="3557482"/>
              <a:chExt cx="369641" cy="177380"/>
            </a:xfrm>
          </p:grpSpPr>
          <p:cxnSp>
            <p:nvCxnSpPr>
              <p:cNvPr id="627" name="Connecteur droit 626">
                <a:extLst>
                  <a:ext uri="{FF2B5EF4-FFF2-40B4-BE49-F238E27FC236}">
                    <a16:creationId xmlns:a16="http://schemas.microsoft.com/office/drawing/2014/main" id="{6F6DB5B9-AA52-416F-8126-04B0F3D002B5}"/>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8" name="Connecteur droit 627">
                <a:extLst>
                  <a:ext uri="{FF2B5EF4-FFF2-40B4-BE49-F238E27FC236}">
                    <a16:creationId xmlns:a16="http://schemas.microsoft.com/office/drawing/2014/main" id="{02B9EA03-7009-4172-85B4-787D79C2C0C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9" name="Connecteur droit 628">
                <a:extLst>
                  <a:ext uri="{FF2B5EF4-FFF2-40B4-BE49-F238E27FC236}">
                    <a16:creationId xmlns:a16="http://schemas.microsoft.com/office/drawing/2014/main" id="{96CE9233-56B9-4C4B-8106-E8A76BA3E97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0" name="Connecteur droit 629">
                <a:extLst>
                  <a:ext uri="{FF2B5EF4-FFF2-40B4-BE49-F238E27FC236}">
                    <a16:creationId xmlns:a16="http://schemas.microsoft.com/office/drawing/2014/main" id="{CC58CE47-357A-4B4E-B358-9C0B3141ED7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1" name="Connecteur droit 630">
                <a:extLst>
                  <a:ext uri="{FF2B5EF4-FFF2-40B4-BE49-F238E27FC236}">
                    <a16:creationId xmlns:a16="http://schemas.microsoft.com/office/drawing/2014/main" id="{B57968BD-D168-4C82-88CE-ECDA63B5D5F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2" name="Connecteur droit 631">
                <a:extLst>
                  <a:ext uri="{FF2B5EF4-FFF2-40B4-BE49-F238E27FC236}">
                    <a16:creationId xmlns:a16="http://schemas.microsoft.com/office/drawing/2014/main" id="{59C5332C-F292-4704-A43F-DF773D2664AF}"/>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3" name="Connecteur droit 632">
                <a:extLst>
                  <a:ext uri="{FF2B5EF4-FFF2-40B4-BE49-F238E27FC236}">
                    <a16:creationId xmlns:a16="http://schemas.microsoft.com/office/drawing/2014/main" id="{428D0AAB-44FB-4057-B8B9-45DF67C0B3A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4" name="Connecteur droit 633">
                <a:extLst>
                  <a:ext uri="{FF2B5EF4-FFF2-40B4-BE49-F238E27FC236}">
                    <a16:creationId xmlns:a16="http://schemas.microsoft.com/office/drawing/2014/main" id="{718FC002-0F58-4408-9814-02FAD24070F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5" name="Connecteur droit 634">
                <a:extLst>
                  <a:ext uri="{FF2B5EF4-FFF2-40B4-BE49-F238E27FC236}">
                    <a16:creationId xmlns:a16="http://schemas.microsoft.com/office/drawing/2014/main" id="{82CE8AE3-2B7E-45BA-875F-D86F3574E41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6" name="Connecteur droit 635">
                <a:extLst>
                  <a:ext uri="{FF2B5EF4-FFF2-40B4-BE49-F238E27FC236}">
                    <a16:creationId xmlns:a16="http://schemas.microsoft.com/office/drawing/2014/main" id="{323BB7D9-D2C2-4591-9084-FA3EE1DC564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7" name="Connecteur droit 636">
                <a:extLst>
                  <a:ext uri="{FF2B5EF4-FFF2-40B4-BE49-F238E27FC236}">
                    <a16:creationId xmlns:a16="http://schemas.microsoft.com/office/drawing/2014/main" id="{443F311F-8F84-41BF-BA2D-3EE42DDDFB5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8" name="Connecteur droit 637">
                <a:extLst>
                  <a:ext uri="{FF2B5EF4-FFF2-40B4-BE49-F238E27FC236}">
                    <a16:creationId xmlns:a16="http://schemas.microsoft.com/office/drawing/2014/main" id="{476777FB-BBA5-40EC-BDFB-30CF912AA73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9" name="Connecteur droit 638">
                <a:extLst>
                  <a:ext uri="{FF2B5EF4-FFF2-40B4-BE49-F238E27FC236}">
                    <a16:creationId xmlns:a16="http://schemas.microsoft.com/office/drawing/2014/main" id="{7FA47CED-CE8A-4E8B-A597-8174E5CF4B1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0" name="Connecteur droit 639">
                <a:extLst>
                  <a:ext uri="{FF2B5EF4-FFF2-40B4-BE49-F238E27FC236}">
                    <a16:creationId xmlns:a16="http://schemas.microsoft.com/office/drawing/2014/main" id="{62033AD0-5220-4530-B6C6-4DB4EF1C14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2" name="Groupe 551">
              <a:extLst>
                <a:ext uri="{FF2B5EF4-FFF2-40B4-BE49-F238E27FC236}">
                  <a16:creationId xmlns:a16="http://schemas.microsoft.com/office/drawing/2014/main" id="{205DF9F3-E20B-4CF2-A8F3-4D9D7A42FA1C}"/>
                </a:ext>
              </a:extLst>
            </p:cNvPr>
            <p:cNvGrpSpPr/>
            <p:nvPr/>
          </p:nvGrpSpPr>
          <p:grpSpPr>
            <a:xfrm>
              <a:off x="5572887" y="-4680439"/>
              <a:ext cx="1806228" cy="921253"/>
              <a:chOff x="3228428" y="3557482"/>
              <a:chExt cx="369641" cy="177380"/>
            </a:xfrm>
          </p:grpSpPr>
          <p:cxnSp>
            <p:nvCxnSpPr>
              <p:cNvPr id="613" name="Connecteur droit 612">
                <a:extLst>
                  <a:ext uri="{FF2B5EF4-FFF2-40B4-BE49-F238E27FC236}">
                    <a16:creationId xmlns:a16="http://schemas.microsoft.com/office/drawing/2014/main" id="{37A14448-27A4-475A-8179-2BEECFE4AA7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4" name="Connecteur droit 613">
                <a:extLst>
                  <a:ext uri="{FF2B5EF4-FFF2-40B4-BE49-F238E27FC236}">
                    <a16:creationId xmlns:a16="http://schemas.microsoft.com/office/drawing/2014/main" id="{A46F426F-652D-43F5-88B2-2780546232A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5" name="Connecteur droit 614">
                <a:extLst>
                  <a:ext uri="{FF2B5EF4-FFF2-40B4-BE49-F238E27FC236}">
                    <a16:creationId xmlns:a16="http://schemas.microsoft.com/office/drawing/2014/main" id="{A3B8754D-C4DF-4A4F-9C30-E5565D13F77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6" name="Connecteur droit 615">
                <a:extLst>
                  <a:ext uri="{FF2B5EF4-FFF2-40B4-BE49-F238E27FC236}">
                    <a16:creationId xmlns:a16="http://schemas.microsoft.com/office/drawing/2014/main" id="{AFC3C1AB-B30B-4729-8E58-4C47BECB5F5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7" name="Connecteur droit 616">
                <a:extLst>
                  <a:ext uri="{FF2B5EF4-FFF2-40B4-BE49-F238E27FC236}">
                    <a16:creationId xmlns:a16="http://schemas.microsoft.com/office/drawing/2014/main" id="{295A7348-03D6-4545-B5BF-07AF01F9BDD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8" name="Connecteur droit 617">
                <a:extLst>
                  <a:ext uri="{FF2B5EF4-FFF2-40B4-BE49-F238E27FC236}">
                    <a16:creationId xmlns:a16="http://schemas.microsoft.com/office/drawing/2014/main" id="{5916F7CC-A2D4-4DF8-92EA-4077DA4E273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9" name="Connecteur droit 618">
                <a:extLst>
                  <a:ext uri="{FF2B5EF4-FFF2-40B4-BE49-F238E27FC236}">
                    <a16:creationId xmlns:a16="http://schemas.microsoft.com/office/drawing/2014/main" id="{5E4DF543-4E10-4E88-91C6-D763C4DCEA6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0" name="Connecteur droit 619">
                <a:extLst>
                  <a:ext uri="{FF2B5EF4-FFF2-40B4-BE49-F238E27FC236}">
                    <a16:creationId xmlns:a16="http://schemas.microsoft.com/office/drawing/2014/main" id="{482AF918-0C51-468A-88A3-8DF63AC1FDDF}"/>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1" name="Connecteur droit 620">
                <a:extLst>
                  <a:ext uri="{FF2B5EF4-FFF2-40B4-BE49-F238E27FC236}">
                    <a16:creationId xmlns:a16="http://schemas.microsoft.com/office/drawing/2014/main" id="{8183CC79-389E-48CD-A069-DF1110DC7F3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2" name="Connecteur droit 621">
                <a:extLst>
                  <a:ext uri="{FF2B5EF4-FFF2-40B4-BE49-F238E27FC236}">
                    <a16:creationId xmlns:a16="http://schemas.microsoft.com/office/drawing/2014/main" id="{3B92F6EC-BA18-4EF2-910D-F13FD4ABA84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3" name="Connecteur droit 622">
                <a:extLst>
                  <a:ext uri="{FF2B5EF4-FFF2-40B4-BE49-F238E27FC236}">
                    <a16:creationId xmlns:a16="http://schemas.microsoft.com/office/drawing/2014/main" id="{A5C57EEF-611B-4AA7-82F4-2B0B3ED33159}"/>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4" name="Connecteur droit 623">
                <a:extLst>
                  <a:ext uri="{FF2B5EF4-FFF2-40B4-BE49-F238E27FC236}">
                    <a16:creationId xmlns:a16="http://schemas.microsoft.com/office/drawing/2014/main" id="{FAE58C7C-97B4-49E1-8FAF-DB906E770F1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5" name="Connecteur droit 624">
                <a:extLst>
                  <a:ext uri="{FF2B5EF4-FFF2-40B4-BE49-F238E27FC236}">
                    <a16:creationId xmlns:a16="http://schemas.microsoft.com/office/drawing/2014/main" id="{47328DA1-5163-4B47-BC62-7407CF3B4E46}"/>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6" name="Connecteur droit 625">
                <a:extLst>
                  <a:ext uri="{FF2B5EF4-FFF2-40B4-BE49-F238E27FC236}">
                    <a16:creationId xmlns:a16="http://schemas.microsoft.com/office/drawing/2014/main" id="{27091046-A8CE-48D2-94B7-647DA5F1974E}"/>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3" name="Groupe 552">
              <a:extLst>
                <a:ext uri="{FF2B5EF4-FFF2-40B4-BE49-F238E27FC236}">
                  <a16:creationId xmlns:a16="http://schemas.microsoft.com/office/drawing/2014/main" id="{33036F6F-2968-469D-826A-4F13A2DF8804}"/>
                </a:ext>
              </a:extLst>
            </p:cNvPr>
            <p:cNvGrpSpPr/>
            <p:nvPr/>
          </p:nvGrpSpPr>
          <p:grpSpPr>
            <a:xfrm>
              <a:off x="7237233" y="-3636613"/>
              <a:ext cx="1954379" cy="921253"/>
              <a:chOff x="3228428" y="3557482"/>
              <a:chExt cx="369641" cy="177380"/>
            </a:xfrm>
          </p:grpSpPr>
          <p:cxnSp>
            <p:nvCxnSpPr>
              <p:cNvPr id="599" name="Connecteur droit 598">
                <a:extLst>
                  <a:ext uri="{FF2B5EF4-FFF2-40B4-BE49-F238E27FC236}">
                    <a16:creationId xmlns:a16="http://schemas.microsoft.com/office/drawing/2014/main" id="{D6CFCA1C-65E1-46C5-BA78-080724EC4E2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0" name="Connecteur droit 599">
                <a:extLst>
                  <a:ext uri="{FF2B5EF4-FFF2-40B4-BE49-F238E27FC236}">
                    <a16:creationId xmlns:a16="http://schemas.microsoft.com/office/drawing/2014/main" id="{AF2B7163-B730-4168-A468-7EE9D04FFB0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1" name="Connecteur droit 600">
                <a:extLst>
                  <a:ext uri="{FF2B5EF4-FFF2-40B4-BE49-F238E27FC236}">
                    <a16:creationId xmlns:a16="http://schemas.microsoft.com/office/drawing/2014/main" id="{A690EB1A-2201-4713-AC27-534DD797FA8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2" name="Connecteur droit 601">
                <a:extLst>
                  <a:ext uri="{FF2B5EF4-FFF2-40B4-BE49-F238E27FC236}">
                    <a16:creationId xmlns:a16="http://schemas.microsoft.com/office/drawing/2014/main" id="{EEAD339F-2228-4849-90F0-47EF5B55262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3" name="Connecteur droit 602">
                <a:extLst>
                  <a:ext uri="{FF2B5EF4-FFF2-40B4-BE49-F238E27FC236}">
                    <a16:creationId xmlns:a16="http://schemas.microsoft.com/office/drawing/2014/main" id="{2289A5CC-E0E2-4404-A12A-DDD0EBE47E8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4" name="Connecteur droit 603">
                <a:extLst>
                  <a:ext uri="{FF2B5EF4-FFF2-40B4-BE49-F238E27FC236}">
                    <a16:creationId xmlns:a16="http://schemas.microsoft.com/office/drawing/2014/main" id="{BBC40741-A6C3-4B04-A772-2BB39A7E804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5" name="Connecteur droit 604">
                <a:extLst>
                  <a:ext uri="{FF2B5EF4-FFF2-40B4-BE49-F238E27FC236}">
                    <a16:creationId xmlns:a16="http://schemas.microsoft.com/office/drawing/2014/main" id="{43CEBA6B-3D2B-4E66-BFE4-AF37E904ADB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6" name="Connecteur droit 605">
                <a:extLst>
                  <a:ext uri="{FF2B5EF4-FFF2-40B4-BE49-F238E27FC236}">
                    <a16:creationId xmlns:a16="http://schemas.microsoft.com/office/drawing/2014/main" id="{A20CA428-CF7C-468B-9FDF-CB0BC8656E7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7" name="Connecteur droit 606">
                <a:extLst>
                  <a:ext uri="{FF2B5EF4-FFF2-40B4-BE49-F238E27FC236}">
                    <a16:creationId xmlns:a16="http://schemas.microsoft.com/office/drawing/2014/main" id="{0E035E4C-E611-476D-A5F6-2682ECC1447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8" name="Connecteur droit 607">
                <a:extLst>
                  <a:ext uri="{FF2B5EF4-FFF2-40B4-BE49-F238E27FC236}">
                    <a16:creationId xmlns:a16="http://schemas.microsoft.com/office/drawing/2014/main" id="{AB5F0A1E-BA19-4AD3-9797-443861290F8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9" name="Connecteur droit 608">
                <a:extLst>
                  <a:ext uri="{FF2B5EF4-FFF2-40B4-BE49-F238E27FC236}">
                    <a16:creationId xmlns:a16="http://schemas.microsoft.com/office/drawing/2014/main" id="{476F08DB-477C-47D2-BE86-C5D998E3E98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0" name="Connecteur droit 609">
                <a:extLst>
                  <a:ext uri="{FF2B5EF4-FFF2-40B4-BE49-F238E27FC236}">
                    <a16:creationId xmlns:a16="http://schemas.microsoft.com/office/drawing/2014/main" id="{B7DE668A-854E-46EA-ABF2-63DC55DDCBE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1" name="Connecteur droit 610">
                <a:extLst>
                  <a:ext uri="{FF2B5EF4-FFF2-40B4-BE49-F238E27FC236}">
                    <a16:creationId xmlns:a16="http://schemas.microsoft.com/office/drawing/2014/main" id="{AE6CCF02-8F8C-45C8-A3D6-64A73624C8F9}"/>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2" name="Connecteur droit 611">
                <a:extLst>
                  <a:ext uri="{FF2B5EF4-FFF2-40B4-BE49-F238E27FC236}">
                    <a16:creationId xmlns:a16="http://schemas.microsoft.com/office/drawing/2014/main" id="{A362680C-9C54-4E09-A129-202D27D0086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4" name="Groupe 553">
              <a:extLst>
                <a:ext uri="{FF2B5EF4-FFF2-40B4-BE49-F238E27FC236}">
                  <a16:creationId xmlns:a16="http://schemas.microsoft.com/office/drawing/2014/main" id="{0FAFB553-A7C4-4DBB-B5EF-4F30486513C6}"/>
                </a:ext>
              </a:extLst>
            </p:cNvPr>
            <p:cNvGrpSpPr/>
            <p:nvPr/>
          </p:nvGrpSpPr>
          <p:grpSpPr>
            <a:xfrm>
              <a:off x="5572887" y="-3636613"/>
              <a:ext cx="1806228" cy="921253"/>
              <a:chOff x="3228428" y="3557482"/>
              <a:chExt cx="369641" cy="177380"/>
            </a:xfrm>
          </p:grpSpPr>
          <p:cxnSp>
            <p:nvCxnSpPr>
              <p:cNvPr id="585" name="Connecteur droit 584">
                <a:extLst>
                  <a:ext uri="{FF2B5EF4-FFF2-40B4-BE49-F238E27FC236}">
                    <a16:creationId xmlns:a16="http://schemas.microsoft.com/office/drawing/2014/main" id="{B4FEF889-BD10-433C-9363-3754FB4F087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6" name="Connecteur droit 585">
                <a:extLst>
                  <a:ext uri="{FF2B5EF4-FFF2-40B4-BE49-F238E27FC236}">
                    <a16:creationId xmlns:a16="http://schemas.microsoft.com/office/drawing/2014/main" id="{5CF25E8A-B093-4597-BCFB-9EA79EAB29CC}"/>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7" name="Connecteur droit 586">
                <a:extLst>
                  <a:ext uri="{FF2B5EF4-FFF2-40B4-BE49-F238E27FC236}">
                    <a16:creationId xmlns:a16="http://schemas.microsoft.com/office/drawing/2014/main" id="{D9196649-D3FE-4050-B412-118DC5D24DF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8" name="Connecteur droit 587">
                <a:extLst>
                  <a:ext uri="{FF2B5EF4-FFF2-40B4-BE49-F238E27FC236}">
                    <a16:creationId xmlns:a16="http://schemas.microsoft.com/office/drawing/2014/main" id="{2EE4CA89-F4A0-4268-9DF5-56EFD402095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9" name="Connecteur droit 588">
                <a:extLst>
                  <a:ext uri="{FF2B5EF4-FFF2-40B4-BE49-F238E27FC236}">
                    <a16:creationId xmlns:a16="http://schemas.microsoft.com/office/drawing/2014/main" id="{6D9963C5-749E-4168-8E63-C07F35701FB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0" name="Connecteur droit 589">
                <a:extLst>
                  <a:ext uri="{FF2B5EF4-FFF2-40B4-BE49-F238E27FC236}">
                    <a16:creationId xmlns:a16="http://schemas.microsoft.com/office/drawing/2014/main" id="{9B2308B5-E92A-4490-A7FC-0337F224690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1" name="Connecteur droit 590">
                <a:extLst>
                  <a:ext uri="{FF2B5EF4-FFF2-40B4-BE49-F238E27FC236}">
                    <a16:creationId xmlns:a16="http://schemas.microsoft.com/office/drawing/2014/main" id="{99732A08-E5F9-478F-93F5-7E3B4AB046F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2" name="Connecteur droit 591">
                <a:extLst>
                  <a:ext uri="{FF2B5EF4-FFF2-40B4-BE49-F238E27FC236}">
                    <a16:creationId xmlns:a16="http://schemas.microsoft.com/office/drawing/2014/main" id="{38672FBC-F922-485C-A6C0-3C775EC3F3C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3" name="Connecteur droit 592">
                <a:extLst>
                  <a:ext uri="{FF2B5EF4-FFF2-40B4-BE49-F238E27FC236}">
                    <a16:creationId xmlns:a16="http://schemas.microsoft.com/office/drawing/2014/main" id="{CC2A0129-20C1-47B8-8A9E-FEF1C295625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4" name="Connecteur droit 593">
                <a:extLst>
                  <a:ext uri="{FF2B5EF4-FFF2-40B4-BE49-F238E27FC236}">
                    <a16:creationId xmlns:a16="http://schemas.microsoft.com/office/drawing/2014/main" id="{F19A7B56-85BF-4ADE-995E-DE6FA1AC48D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5" name="Connecteur droit 594">
                <a:extLst>
                  <a:ext uri="{FF2B5EF4-FFF2-40B4-BE49-F238E27FC236}">
                    <a16:creationId xmlns:a16="http://schemas.microsoft.com/office/drawing/2014/main" id="{1C67BD8C-5E06-4F86-8D31-D726BD285A52}"/>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6" name="Connecteur droit 595">
                <a:extLst>
                  <a:ext uri="{FF2B5EF4-FFF2-40B4-BE49-F238E27FC236}">
                    <a16:creationId xmlns:a16="http://schemas.microsoft.com/office/drawing/2014/main" id="{01891A68-F28C-4609-BF8A-E4697040943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7" name="Connecteur droit 596">
                <a:extLst>
                  <a:ext uri="{FF2B5EF4-FFF2-40B4-BE49-F238E27FC236}">
                    <a16:creationId xmlns:a16="http://schemas.microsoft.com/office/drawing/2014/main" id="{9687F8BE-D1BC-4147-A42A-301DE99C63C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8" name="Connecteur droit 597">
                <a:extLst>
                  <a:ext uri="{FF2B5EF4-FFF2-40B4-BE49-F238E27FC236}">
                    <a16:creationId xmlns:a16="http://schemas.microsoft.com/office/drawing/2014/main" id="{AB0143A0-2C25-4CCD-A492-D60978A7015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5" name="Groupe 554">
              <a:extLst>
                <a:ext uri="{FF2B5EF4-FFF2-40B4-BE49-F238E27FC236}">
                  <a16:creationId xmlns:a16="http://schemas.microsoft.com/office/drawing/2014/main" id="{9BFC0FF9-0DE6-4997-AB48-B5B0D3A1DE84}"/>
                </a:ext>
              </a:extLst>
            </p:cNvPr>
            <p:cNvGrpSpPr/>
            <p:nvPr/>
          </p:nvGrpSpPr>
          <p:grpSpPr>
            <a:xfrm>
              <a:off x="7234347" y="-2582803"/>
              <a:ext cx="1954379" cy="921253"/>
              <a:chOff x="3228428" y="3557482"/>
              <a:chExt cx="369641" cy="177380"/>
            </a:xfrm>
          </p:grpSpPr>
          <p:cxnSp>
            <p:nvCxnSpPr>
              <p:cNvPr id="571" name="Connecteur droit 570">
                <a:extLst>
                  <a:ext uri="{FF2B5EF4-FFF2-40B4-BE49-F238E27FC236}">
                    <a16:creationId xmlns:a16="http://schemas.microsoft.com/office/drawing/2014/main" id="{A2BD426B-C4C9-4C44-979F-ACD2587FF4E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2" name="Connecteur droit 571">
                <a:extLst>
                  <a:ext uri="{FF2B5EF4-FFF2-40B4-BE49-F238E27FC236}">
                    <a16:creationId xmlns:a16="http://schemas.microsoft.com/office/drawing/2014/main" id="{FF218AFC-DD7F-4030-B0FA-13896B2CFD7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3" name="Connecteur droit 572">
                <a:extLst>
                  <a:ext uri="{FF2B5EF4-FFF2-40B4-BE49-F238E27FC236}">
                    <a16:creationId xmlns:a16="http://schemas.microsoft.com/office/drawing/2014/main" id="{A3DBD2BE-D2B5-47DD-B65B-C3D406FF18C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4" name="Connecteur droit 573">
                <a:extLst>
                  <a:ext uri="{FF2B5EF4-FFF2-40B4-BE49-F238E27FC236}">
                    <a16:creationId xmlns:a16="http://schemas.microsoft.com/office/drawing/2014/main" id="{090A996E-C762-41D6-92DB-9B32DD45541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5" name="Connecteur droit 574">
                <a:extLst>
                  <a:ext uri="{FF2B5EF4-FFF2-40B4-BE49-F238E27FC236}">
                    <a16:creationId xmlns:a16="http://schemas.microsoft.com/office/drawing/2014/main" id="{29599D16-7101-401A-AE1A-8AD8BCECDE6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6" name="Connecteur droit 575">
                <a:extLst>
                  <a:ext uri="{FF2B5EF4-FFF2-40B4-BE49-F238E27FC236}">
                    <a16:creationId xmlns:a16="http://schemas.microsoft.com/office/drawing/2014/main" id="{D2446ABC-AEE4-4D78-9E23-BECD31C6AC1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7" name="Connecteur droit 576">
                <a:extLst>
                  <a:ext uri="{FF2B5EF4-FFF2-40B4-BE49-F238E27FC236}">
                    <a16:creationId xmlns:a16="http://schemas.microsoft.com/office/drawing/2014/main" id="{C6F98453-2A6A-4EE9-BC5D-3A317FC5C1A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8" name="Connecteur droit 577">
                <a:extLst>
                  <a:ext uri="{FF2B5EF4-FFF2-40B4-BE49-F238E27FC236}">
                    <a16:creationId xmlns:a16="http://schemas.microsoft.com/office/drawing/2014/main" id="{11E9C0C9-4E54-4C48-90B1-86DE3AA0055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9" name="Connecteur droit 578">
                <a:extLst>
                  <a:ext uri="{FF2B5EF4-FFF2-40B4-BE49-F238E27FC236}">
                    <a16:creationId xmlns:a16="http://schemas.microsoft.com/office/drawing/2014/main" id="{96D71EC0-B88D-4B77-8059-784A139623D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0" name="Connecteur droit 579">
                <a:extLst>
                  <a:ext uri="{FF2B5EF4-FFF2-40B4-BE49-F238E27FC236}">
                    <a16:creationId xmlns:a16="http://schemas.microsoft.com/office/drawing/2014/main" id="{8775167F-504B-45B7-B6D1-A379DDFA7D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1" name="Connecteur droit 580">
                <a:extLst>
                  <a:ext uri="{FF2B5EF4-FFF2-40B4-BE49-F238E27FC236}">
                    <a16:creationId xmlns:a16="http://schemas.microsoft.com/office/drawing/2014/main" id="{C401FF66-2125-4368-B750-9E05D774609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2" name="Connecteur droit 581">
                <a:extLst>
                  <a:ext uri="{FF2B5EF4-FFF2-40B4-BE49-F238E27FC236}">
                    <a16:creationId xmlns:a16="http://schemas.microsoft.com/office/drawing/2014/main" id="{509CD0B0-5B2D-43B5-BFB9-5041C25A6687}"/>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3" name="Connecteur droit 582">
                <a:extLst>
                  <a:ext uri="{FF2B5EF4-FFF2-40B4-BE49-F238E27FC236}">
                    <a16:creationId xmlns:a16="http://schemas.microsoft.com/office/drawing/2014/main" id="{516FEA79-1EF1-4996-9ECA-CBBD33F973D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4" name="Connecteur droit 583">
                <a:extLst>
                  <a:ext uri="{FF2B5EF4-FFF2-40B4-BE49-F238E27FC236}">
                    <a16:creationId xmlns:a16="http://schemas.microsoft.com/office/drawing/2014/main" id="{920AD357-BF09-4EB9-BF72-4067AB9BDA44}"/>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6" name="Groupe 555">
              <a:extLst>
                <a:ext uri="{FF2B5EF4-FFF2-40B4-BE49-F238E27FC236}">
                  <a16:creationId xmlns:a16="http://schemas.microsoft.com/office/drawing/2014/main" id="{4728586E-3C5D-4C6C-A0E6-5675DD4BA240}"/>
                </a:ext>
              </a:extLst>
            </p:cNvPr>
            <p:cNvGrpSpPr/>
            <p:nvPr/>
          </p:nvGrpSpPr>
          <p:grpSpPr>
            <a:xfrm>
              <a:off x="5570001" y="-2582803"/>
              <a:ext cx="1806228" cy="921253"/>
              <a:chOff x="3228428" y="3557482"/>
              <a:chExt cx="369641" cy="177380"/>
            </a:xfrm>
          </p:grpSpPr>
          <p:cxnSp>
            <p:nvCxnSpPr>
              <p:cNvPr id="557" name="Connecteur droit 556">
                <a:extLst>
                  <a:ext uri="{FF2B5EF4-FFF2-40B4-BE49-F238E27FC236}">
                    <a16:creationId xmlns:a16="http://schemas.microsoft.com/office/drawing/2014/main" id="{29765EDE-2F14-435F-BFB8-352F0C387DC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8" name="Connecteur droit 557">
                <a:extLst>
                  <a:ext uri="{FF2B5EF4-FFF2-40B4-BE49-F238E27FC236}">
                    <a16:creationId xmlns:a16="http://schemas.microsoft.com/office/drawing/2014/main" id="{73A4B481-0B91-4FF4-9943-1143D1F0BD1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9" name="Connecteur droit 558">
                <a:extLst>
                  <a:ext uri="{FF2B5EF4-FFF2-40B4-BE49-F238E27FC236}">
                    <a16:creationId xmlns:a16="http://schemas.microsoft.com/office/drawing/2014/main" id="{1A576D23-8C9E-4C08-97E3-AF89CD93F7A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0" name="Connecteur droit 559">
                <a:extLst>
                  <a:ext uri="{FF2B5EF4-FFF2-40B4-BE49-F238E27FC236}">
                    <a16:creationId xmlns:a16="http://schemas.microsoft.com/office/drawing/2014/main" id="{03B18624-F117-4E1F-8202-DFDC5BBE7C1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1" name="Connecteur droit 560">
                <a:extLst>
                  <a:ext uri="{FF2B5EF4-FFF2-40B4-BE49-F238E27FC236}">
                    <a16:creationId xmlns:a16="http://schemas.microsoft.com/office/drawing/2014/main" id="{7BCDCF82-EA8C-4183-8D95-62800F40CCB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2" name="Connecteur droit 561">
                <a:extLst>
                  <a:ext uri="{FF2B5EF4-FFF2-40B4-BE49-F238E27FC236}">
                    <a16:creationId xmlns:a16="http://schemas.microsoft.com/office/drawing/2014/main" id="{9D4648DD-8C47-44AE-BFC0-ABB1E6910B0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3" name="Connecteur droit 562">
                <a:extLst>
                  <a:ext uri="{FF2B5EF4-FFF2-40B4-BE49-F238E27FC236}">
                    <a16:creationId xmlns:a16="http://schemas.microsoft.com/office/drawing/2014/main" id="{992EF837-3539-415D-B74A-FA4887E4296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4" name="Connecteur droit 563">
                <a:extLst>
                  <a:ext uri="{FF2B5EF4-FFF2-40B4-BE49-F238E27FC236}">
                    <a16:creationId xmlns:a16="http://schemas.microsoft.com/office/drawing/2014/main" id="{122F0B7E-5009-4172-B5B1-C8E6FBD3139C}"/>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5" name="Connecteur droit 564">
                <a:extLst>
                  <a:ext uri="{FF2B5EF4-FFF2-40B4-BE49-F238E27FC236}">
                    <a16:creationId xmlns:a16="http://schemas.microsoft.com/office/drawing/2014/main" id="{551E5521-A5F6-4682-8F0B-5A99E2524A5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6" name="Connecteur droit 565">
                <a:extLst>
                  <a:ext uri="{FF2B5EF4-FFF2-40B4-BE49-F238E27FC236}">
                    <a16:creationId xmlns:a16="http://schemas.microsoft.com/office/drawing/2014/main" id="{C72270B2-F8CF-497F-BCD0-07B472EAED2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7" name="Connecteur droit 566">
                <a:extLst>
                  <a:ext uri="{FF2B5EF4-FFF2-40B4-BE49-F238E27FC236}">
                    <a16:creationId xmlns:a16="http://schemas.microsoft.com/office/drawing/2014/main" id="{B4C8B786-6CC9-42A6-A5BB-BFC32C6BCD7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8" name="Connecteur droit 567">
                <a:extLst>
                  <a:ext uri="{FF2B5EF4-FFF2-40B4-BE49-F238E27FC236}">
                    <a16:creationId xmlns:a16="http://schemas.microsoft.com/office/drawing/2014/main" id="{B645B4B1-8089-489D-AA8A-CC2EDBB559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9" name="Connecteur droit 568">
                <a:extLst>
                  <a:ext uri="{FF2B5EF4-FFF2-40B4-BE49-F238E27FC236}">
                    <a16:creationId xmlns:a16="http://schemas.microsoft.com/office/drawing/2014/main" id="{D7B78948-6859-49D5-9209-4545C638EBA3}"/>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0" name="Connecteur droit 569">
                <a:extLst>
                  <a:ext uri="{FF2B5EF4-FFF2-40B4-BE49-F238E27FC236}">
                    <a16:creationId xmlns:a16="http://schemas.microsoft.com/office/drawing/2014/main" id="{61707B02-F9FE-4655-9AA5-F0C9453FEE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35205" y="-5582782"/>
            <a:ext cx="4383468" cy="4383469"/>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1691843" y="825452"/>
            <a:ext cx="9089590" cy="5563863"/>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2442729" y="1354164"/>
            <a:ext cx="4007915" cy="8356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FRAUDE AUX FAUX INVESTISSEMENTS</a:t>
            </a:r>
          </a:p>
        </p:txBody>
      </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6486235" y="1657472"/>
            <a:ext cx="4385406" cy="4385405"/>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a:off x="11771480" y="-2021272"/>
            <a:ext cx="9143170" cy="5596662"/>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a:off x="12526792" y="-1489444"/>
            <a:ext cx="4031540" cy="8405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C3826377-9A75-434D-B879-1834F5389400}"/>
              </a:ext>
            </a:extLst>
          </p:cNvPr>
          <p:cNvGrpSpPr/>
          <p:nvPr/>
        </p:nvGrpSpPr>
        <p:grpSpPr>
          <a:xfrm>
            <a:off x="12523577" y="-343629"/>
            <a:ext cx="4034755" cy="3363275"/>
            <a:chOff x="12523577" y="-343629"/>
            <a:chExt cx="4034755" cy="3363275"/>
          </a:xfrm>
        </p:grpSpPr>
        <p:grpSp>
          <p:nvGrpSpPr>
            <p:cNvPr id="653" name="Groupe 652">
              <a:extLst>
                <a:ext uri="{FF2B5EF4-FFF2-40B4-BE49-F238E27FC236}">
                  <a16:creationId xmlns:a16="http://schemas.microsoft.com/office/drawing/2014/main" id="{9C3758B8-FFB2-4DB5-AE10-7EBC9E4E0E0F}"/>
                </a:ext>
              </a:extLst>
            </p:cNvPr>
            <p:cNvGrpSpPr/>
            <p:nvPr/>
          </p:nvGrpSpPr>
          <p:grpSpPr>
            <a:xfrm>
              <a:off x="14381003" y="-343629"/>
              <a:ext cx="2177329" cy="1026347"/>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a:off x="12526792" y="-343629"/>
              <a:ext cx="2012278" cy="1026347"/>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a:off x="14381003" y="819274"/>
              <a:ext cx="2177329" cy="1026347"/>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a:off x="12526792" y="819274"/>
              <a:ext cx="2012278" cy="1026347"/>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a:off x="14377788" y="1993299"/>
              <a:ext cx="2177329" cy="1026347"/>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a:off x="12523577" y="1993299"/>
              <a:ext cx="2012278" cy="1026347"/>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878155" y="-786609"/>
            <a:ext cx="3661439" cy="3661440"/>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359281" y="-8829665"/>
            <a:ext cx="13467802" cy="1377400"/>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16472709" y="-8516112"/>
            <a:ext cx="3554533" cy="4201258"/>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21051158">
            <a:off x="-2414417" y="736832"/>
            <a:ext cx="3544148" cy="4188988"/>
            <a:chOff x="2990796" y="4027875"/>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6" y="4027875"/>
              <a:ext cx="902237" cy="1066393"/>
              <a:chOff x="4963483" y="2035131"/>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3" y="2035131"/>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7" y="3128864"/>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1"/>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6"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21072897">
            <a:off x="2154655" y="-6532698"/>
            <a:ext cx="3533601" cy="4521858"/>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7354894" y="-133894"/>
            <a:ext cx="4611570" cy="5149278"/>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17974971" y="707836"/>
            <a:ext cx="5135511" cy="5834863"/>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19327284" y="-6365914"/>
            <a:ext cx="3393736" cy="4566135"/>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4702073" y="-4378820"/>
            <a:ext cx="7739909" cy="4737705"/>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B59CA98-8546-4AB9-B737-31C83B31CB0D}"/>
              </a:ext>
            </a:extLst>
          </p:cNvPr>
          <p:cNvSpPr/>
          <p:nvPr/>
        </p:nvSpPr>
        <p:spPr>
          <a:xfrm>
            <a:off x="-4062684" y="-3928617"/>
            <a:ext cx="3412793" cy="711551"/>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3399"/>
                </a:solidFill>
                <a:effectLst/>
                <a:uLnTx/>
                <a:uFillTx/>
                <a:latin typeface="Calibri" panose="020F0502020204030204"/>
                <a:ea typeface="+mn-ea"/>
                <a:cs typeface="+mn-cs"/>
              </a:rPr>
              <a:t>FRAUDE AUX SENTIMENTS</a:t>
            </a: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4065404" y="-2958656"/>
            <a:ext cx="3415513" cy="2847091"/>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231219" y="-2861574"/>
            <a:ext cx="2607209" cy="2379359"/>
          </a:xfrm>
          <a:prstGeom prst="hear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a:off x="-8347576" y="-9043950"/>
            <a:ext cx="5980287" cy="7258395"/>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3100173" y="-8009948"/>
            <a:ext cx="2535659" cy="2654781"/>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13991182" y="-6026401"/>
            <a:ext cx="3087711" cy="3232769"/>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12549818" y="2942659"/>
            <a:ext cx="3031040" cy="3173436"/>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21222337">
            <a:off x="6654139" y="-2306493"/>
            <a:ext cx="2729229" cy="2857445"/>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395777">
            <a:off x="-1740804" y="-278278"/>
            <a:ext cx="2249382" cy="2355057"/>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3134161" y="-7912866"/>
            <a:ext cx="2548808" cy="2548808"/>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12904011" y="3512510"/>
            <a:ext cx="2307846" cy="2307846"/>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14409966" y="-5330974"/>
            <a:ext cx="2116160" cy="2116160"/>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582945">
            <a:off x="-1681803" y="-2623"/>
            <a:ext cx="2151067" cy="2151067"/>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21435389">
            <a:off x="6548908" y="-2312251"/>
            <a:ext cx="3032543" cy="3032543"/>
          </a:xfrm>
          <a:prstGeom prst="rect">
            <a:avLst/>
          </a:prstGeom>
        </p:spPr>
      </p:pic>
      <p:grpSp>
        <p:nvGrpSpPr>
          <p:cNvPr id="746" name="Groupe 745">
            <a:extLst>
              <a:ext uri="{FF2B5EF4-FFF2-40B4-BE49-F238E27FC236}">
                <a16:creationId xmlns:a16="http://schemas.microsoft.com/office/drawing/2014/main" id="{92528AD4-384C-4A3C-B60C-C441E7F628D1}"/>
              </a:ext>
            </a:extLst>
          </p:cNvPr>
          <p:cNvGrpSpPr/>
          <p:nvPr/>
        </p:nvGrpSpPr>
        <p:grpSpPr>
          <a:xfrm>
            <a:off x="2454392" y="2413506"/>
            <a:ext cx="4007915" cy="3505145"/>
            <a:chOff x="4505508" y="4671493"/>
            <a:chExt cx="1291564" cy="1076616"/>
          </a:xfrm>
        </p:grpSpPr>
        <p:grpSp>
          <p:nvGrpSpPr>
            <p:cNvPr id="750" name="Groupe 749">
              <a:extLst>
                <a:ext uri="{FF2B5EF4-FFF2-40B4-BE49-F238E27FC236}">
                  <a16:creationId xmlns:a16="http://schemas.microsoft.com/office/drawing/2014/main" id="{1684828B-7FAD-4D27-AB6D-2E0780921805}"/>
                </a:ext>
              </a:extLst>
            </p:cNvPr>
            <p:cNvGrpSpPr/>
            <p:nvPr/>
          </p:nvGrpSpPr>
          <p:grpSpPr>
            <a:xfrm>
              <a:off x="5100088" y="4671493"/>
              <a:ext cx="696984" cy="328543"/>
              <a:chOff x="3228428" y="3557482"/>
              <a:chExt cx="369641" cy="177380"/>
            </a:xfrm>
          </p:grpSpPr>
          <p:cxnSp>
            <p:nvCxnSpPr>
              <p:cNvPr id="854" name="Connecteur droit 853">
                <a:extLst>
                  <a:ext uri="{FF2B5EF4-FFF2-40B4-BE49-F238E27FC236}">
                    <a16:creationId xmlns:a16="http://schemas.microsoft.com/office/drawing/2014/main" id="{D9455A12-4BB3-4574-82DC-FDAAA6662DE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5" name="Connecteur droit 854">
                <a:extLst>
                  <a:ext uri="{FF2B5EF4-FFF2-40B4-BE49-F238E27FC236}">
                    <a16:creationId xmlns:a16="http://schemas.microsoft.com/office/drawing/2014/main" id="{1ECE57A4-CB58-4F85-814F-EB477DA8D0A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6" name="Connecteur droit 855">
                <a:extLst>
                  <a:ext uri="{FF2B5EF4-FFF2-40B4-BE49-F238E27FC236}">
                    <a16:creationId xmlns:a16="http://schemas.microsoft.com/office/drawing/2014/main" id="{10A96551-02D2-4E90-9B00-73E938C29E4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7" name="Connecteur droit 856">
                <a:extLst>
                  <a:ext uri="{FF2B5EF4-FFF2-40B4-BE49-F238E27FC236}">
                    <a16:creationId xmlns:a16="http://schemas.microsoft.com/office/drawing/2014/main" id="{C802A34E-1C16-492B-9719-9D6C47FF598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8" name="Connecteur droit 857">
                <a:extLst>
                  <a:ext uri="{FF2B5EF4-FFF2-40B4-BE49-F238E27FC236}">
                    <a16:creationId xmlns:a16="http://schemas.microsoft.com/office/drawing/2014/main" id="{0DDA3319-22A4-4B91-BCC4-CDB68F2238A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9" name="Connecteur droit 858">
                <a:extLst>
                  <a:ext uri="{FF2B5EF4-FFF2-40B4-BE49-F238E27FC236}">
                    <a16:creationId xmlns:a16="http://schemas.microsoft.com/office/drawing/2014/main" id="{D31E603D-72CD-45F1-8AA7-4095A5D03B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0" name="Connecteur droit 859">
                <a:extLst>
                  <a:ext uri="{FF2B5EF4-FFF2-40B4-BE49-F238E27FC236}">
                    <a16:creationId xmlns:a16="http://schemas.microsoft.com/office/drawing/2014/main" id="{76955AA8-3CA9-48BA-9137-06C5FE6CCC3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1" name="Connecteur droit 860">
                <a:extLst>
                  <a:ext uri="{FF2B5EF4-FFF2-40B4-BE49-F238E27FC236}">
                    <a16:creationId xmlns:a16="http://schemas.microsoft.com/office/drawing/2014/main" id="{29AF0E6F-0BB0-4CA3-8F7F-15D97B2CE2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2" name="Connecteur droit 861">
                <a:extLst>
                  <a:ext uri="{FF2B5EF4-FFF2-40B4-BE49-F238E27FC236}">
                    <a16:creationId xmlns:a16="http://schemas.microsoft.com/office/drawing/2014/main" id="{11080869-BE75-4FEA-A259-F38084B039F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3" name="Connecteur droit 862">
                <a:extLst>
                  <a:ext uri="{FF2B5EF4-FFF2-40B4-BE49-F238E27FC236}">
                    <a16:creationId xmlns:a16="http://schemas.microsoft.com/office/drawing/2014/main" id="{0DF159E1-3920-48E6-BC08-88C225555FBE}"/>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4" name="Connecteur droit 863">
                <a:extLst>
                  <a:ext uri="{FF2B5EF4-FFF2-40B4-BE49-F238E27FC236}">
                    <a16:creationId xmlns:a16="http://schemas.microsoft.com/office/drawing/2014/main" id="{CF9F3E08-3240-4B59-BC1F-867B1AC393B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5" name="Connecteur droit 864">
                <a:extLst>
                  <a:ext uri="{FF2B5EF4-FFF2-40B4-BE49-F238E27FC236}">
                    <a16:creationId xmlns:a16="http://schemas.microsoft.com/office/drawing/2014/main" id="{F685826E-6468-4BEE-9D66-3ED600C76B0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6" name="Connecteur droit 865">
                <a:extLst>
                  <a:ext uri="{FF2B5EF4-FFF2-40B4-BE49-F238E27FC236}">
                    <a16:creationId xmlns:a16="http://schemas.microsoft.com/office/drawing/2014/main" id="{5AFFE714-2D4E-4CC3-AAAC-03BA7E3D3C4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7" name="Connecteur droit 866">
                <a:extLst>
                  <a:ext uri="{FF2B5EF4-FFF2-40B4-BE49-F238E27FC236}">
                    <a16:creationId xmlns:a16="http://schemas.microsoft.com/office/drawing/2014/main" id="{97B49414-EEE6-48A0-AFF4-F96483B60BA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1" name="Groupe 750">
              <a:extLst>
                <a:ext uri="{FF2B5EF4-FFF2-40B4-BE49-F238E27FC236}">
                  <a16:creationId xmlns:a16="http://schemas.microsoft.com/office/drawing/2014/main" id="{0AC9F45E-0D10-4674-81A4-16AD42F2D9EE}"/>
                </a:ext>
              </a:extLst>
            </p:cNvPr>
            <p:cNvGrpSpPr/>
            <p:nvPr/>
          </p:nvGrpSpPr>
          <p:grpSpPr>
            <a:xfrm>
              <a:off x="4506537" y="4671493"/>
              <a:ext cx="644149" cy="328543"/>
              <a:chOff x="3228428" y="3557482"/>
              <a:chExt cx="369641" cy="177380"/>
            </a:xfrm>
          </p:grpSpPr>
          <p:cxnSp>
            <p:nvCxnSpPr>
              <p:cNvPr id="840" name="Connecteur droit 839">
                <a:extLst>
                  <a:ext uri="{FF2B5EF4-FFF2-40B4-BE49-F238E27FC236}">
                    <a16:creationId xmlns:a16="http://schemas.microsoft.com/office/drawing/2014/main" id="{DAC42ACC-E809-4CB0-99F5-CA88E94382D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1" name="Connecteur droit 840">
                <a:extLst>
                  <a:ext uri="{FF2B5EF4-FFF2-40B4-BE49-F238E27FC236}">
                    <a16:creationId xmlns:a16="http://schemas.microsoft.com/office/drawing/2014/main" id="{75BCC86D-B857-44DA-9193-2BA1408A95F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2" name="Connecteur droit 841">
                <a:extLst>
                  <a:ext uri="{FF2B5EF4-FFF2-40B4-BE49-F238E27FC236}">
                    <a16:creationId xmlns:a16="http://schemas.microsoft.com/office/drawing/2014/main" id="{5085A5AB-3FAB-411D-AC17-CE06B5D19E6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3" name="Connecteur droit 842">
                <a:extLst>
                  <a:ext uri="{FF2B5EF4-FFF2-40B4-BE49-F238E27FC236}">
                    <a16:creationId xmlns:a16="http://schemas.microsoft.com/office/drawing/2014/main" id="{FA584F42-3912-4047-A50C-84FC5CEE196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4" name="Connecteur droit 843">
                <a:extLst>
                  <a:ext uri="{FF2B5EF4-FFF2-40B4-BE49-F238E27FC236}">
                    <a16:creationId xmlns:a16="http://schemas.microsoft.com/office/drawing/2014/main" id="{4D817C8D-02FD-49F2-9A97-1A5D96E3EB62}"/>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5" name="Connecteur droit 844">
                <a:extLst>
                  <a:ext uri="{FF2B5EF4-FFF2-40B4-BE49-F238E27FC236}">
                    <a16:creationId xmlns:a16="http://schemas.microsoft.com/office/drawing/2014/main" id="{21B4CE01-BC2E-4CAD-A502-AB3B37E640C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6" name="Connecteur droit 845">
                <a:extLst>
                  <a:ext uri="{FF2B5EF4-FFF2-40B4-BE49-F238E27FC236}">
                    <a16:creationId xmlns:a16="http://schemas.microsoft.com/office/drawing/2014/main" id="{B73AE475-2C53-48AC-941D-E75A941A20F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7" name="Connecteur droit 846">
                <a:extLst>
                  <a:ext uri="{FF2B5EF4-FFF2-40B4-BE49-F238E27FC236}">
                    <a16:creationId xmlns:a16="http://schemas.microsoft.com/office/drawing/2014/main" id="{BC66038D-7830-4959-9315-0AC3D3F3FCD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8" name="Connecteur droit 847">
                <a:extLst>
                  <a:ext uri="{FF2B5EF4-FFF2-40B4-BE49-F238E27FC236}">
                    <a16:creationId xmlns:a16="http://schemas.microsoft.com/office/drawing/2014/main" id="{F0B4425D-CDDD-4CFC-BC5A-C119B4A25ED6}"/>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9" name="Connecteur droit 848">
                <a:extLst>
                  <a:ext uri="{FF2B5EF4-FFF2-40B4-BE49-F238E27FC236}">
                    <a16:creationId xmlns:a16="http://schemas.microsoft.com/office/drawing/2014/main" id="{1581B53C-BDEB-4B39-A1D1-6BDC9A3FCE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0" name="Connecteur droit 849">
                <a:extLst>
                  <a:ext uri="{FF2B5EF4-FFF2-40B4-BE49-F238E27FC236}">
                    <a16:creationId xmlns:a16="http://schemas.microsoft.com/office/drawing/2014/main" id="{59BCDD93-B0BB-40BF-85F5-8EF64BE649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1" name="Connecteur droit 850">
                <a:extLst>
                  <a:ext uri="{FF2B5EF4-FFF2-40B4-BE49-F238E27FC236}">
                    <a16:creationId xmlns:a16="http://schemas.microsoft.com/office/drawing/2014/main" id="{D5AE7295-DD72-4770-AB6E-21658DCFD0F0}"/>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2" name="Connecteur droit 851">
                <a:extLst>
                  <a:ext uri="{FF2B5EF4-FFF2-40B4-BE49-F238E27FC236}">
                    <a16:creationId xmlns:a16="http://schemas.microsoft.com/office/drawing/2014/main" id="{3C73BAF7-2EC6-451B-8837-C3E87AF2B93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3" name="Connecteur droit 852">
                <a:extLst>
                  <a:ext uri="{FF2B5EF4-FFF2-40B4-BE49-F238E27FC236}">
                    <a16:creationId xmlns:a16="http://schemas.microsoft.com/office/drawing/2014/main" id="{C32A9CC3-58FA-44E5-84D8-4E53E3836FA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2" name="Groupe 751">
              <a:extLst>
                <a:ext uri="{FF2B5EF4-FFF2-40B4-BE49-F238E27FC236}">
                  <a16:creationId xmlns:a16="http://schemas.microsoft.com/office/drawing/2014/main" id="{14DC5070-0CB3-4103-97C4-729509E2845F}"/>
                </a:ext>
              </a:extLst>
            </p:cNvPr>
            <p:cNvGrpSpPr/>
            <p:nvPr/>
          </p:nvGrpSpPr>
          <p:grpSpPr>
            <a:xfrm>
              <a:off x="5100088" y="5043749"/>
              <a:ext cx="696984" cy="328543"/>
              <a:chOff x="3228428" y="3557482"/>
              <a:chExt cx="369641" cy="177380"/>
            </a:xfrm>
          </p:grpSpPr>
          <p:cxnSp>
            <p:nvCxnSpPr>
              <p:cNvPr id="826" name="Connecteur droit 825">
                <a:extLst>
                  <a:ext uri="{FF2B5EF4-FFF2-40B4-BE49-F238E27FC236}">
                    <a16:creationId xmlns:a16="http://schemas.microsoft.com/office/drawing/2014/main" id="{16586CAE-8EE7-4683-96AB-B560B21DF9C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7" name="Connecteur droit 826">
                <a:extLst>
                  <a:ext uri="{FF2B5EF4-FFF2-40B4-BE49-F238E27FC236}">
                    <a16:creationId xmlns:a16="http://schemas.microsoft.com/office/drawing/2014/main" id="{E5BFA31D-91F3-4BFE-B37D-8C9C18A40D1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8" name="Connecteur droit 827">
                <a:extLst>
                  <a:ext uri="{FF2B5EF4-FFF2-40B4-BE49-F238E27FC236}">
                    <a16:creationId xmlns:a16="http://schemas.microsoft.com/office/drawing/2014/main" id="{C96FF739-76BC-4D7E-B254-736E105E010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9" name="Connecteur droit 828">
                <a:extLst>
                  <a:ext uri="{FF2B5EF4-FFF2-40B4-BE49-F238E27FC236}">
                    <a16:creationId xmlns:a16="http://schemas.microsoft.com/office/drawing/2014/main" id="{5C158A15-8616-48E4-9640-DD882D154C5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0" name="Connecteur droit 829">
                <a:extLst>
                  <a:ext uri="{FF2B5EF4-FFF2-40B4-BE49-F238E27FC236}">
                    <a16:creationId xmlns:a16="http://schemas.microsoft.com/office/drawing/2014/main" id="{87D8D489-841D-48FA-B8A3-80C00E871E3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1" name="Connecteur droit 830">
                <a:extLst>
                  <a:ext uri="{FF2B5EF4-FFF2-40B4-BE49-F238E27FC236}">
                    <a16:creationId xmlns:a16="http://schemas.microsoft.com/office/drawing/2014/main" id="{A7EC8E8C-F001-4B4E-AA40-88DED203F68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2" name="Connecteur droit 831">
                <a:extLst>
                  <a:ext uri="{FF2B5EF4-FFF2-40B4-BE49-F238E27FC236}">
                    <a16:creationId xmlns:a16="http://schemas.microsoft.com/office/drawing/2014/main" id="{52CD3B20-E119-4000-996C-3080999C249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3" name="Connecteur droit 832">
                <a:extLst>
                  <a:ext uri="{FF2B5EF4-FFF2-40B4-BE49-F238E27FC236}">
                    <a16:creationId xmlns:a16="http://schemas.microsoft.com/office/drawing/2014/main" id="{DB6A115F-ADAF-4316-8434-AE4B1D5DF0B9}"/>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4" name="Connecteur droit 833">
                <a:extLst>
                  <a:ext uri="{FF2B5EF4-FFF2-40B4-BE49-F238E27FC236}">
                    <a16:creationId xmlns:a16="http://schemas.microsoft.com/office/drawing/2014/main" id="{B2B7511A-F1E5-4B3C-AD96-F091DC9F47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5" name="Connecteur droit 834">
                <a:extLst>
                  <a:ext uri="{FF2B5EF4-FFF2-40B4-BE49-F238E27FC236}">
                    <a16:creationId xmlns:a16="http://schemas.microsoft.com/office/drawing/2014/main" id="{4B7E2E21-4187-4816-B8D1-DD515559E78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6" name="Connecteur droit 835">
                <a:extLst>
                  <a:ext uri="{FF2B5EF4-FFF2-40B4-BE49-F238E27FC236}">
                    <a16:creationId xmlns:a16="http://schemas.microsoft.com/office/drawing/2014/main" id="{C22AAAE1-033D-4B99-AE21-043EBF7B0F4D}"/>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7" name="Connecteur droit 836">
                <a:extLst>
                  <a:ext uri="{FF2B5EF4-FFF2-40B4-BE49-F238E27FC236}">
                    <a16:creationId xmlns:a16="http://schemas.microsoft.com/office/drawing/2014/main" id="{552DEE34-2A52-40F6-A83A-EBFE50F80C2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8" name="Connecteur droit 837">
                <a:extLst>
                  <a:ext uri="{FF2B5EF4-FFF2-40B4-BE49-F238E27FC236}">
                    <a16:creationId xmlns:a16="http://schemas.microsoft.com/office/drawing/2014/main" id="{33612392-927E-4865-9582-C369E398378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9" name="Connecteur droit 838">
                <a:extLst>
                  <a:ext uri="{FF2B5EF4-FFF2-40B4-BE49-F238E27FC236}">
                    <a16:creationId xmlns:a16="http://schemas.microsoft.com/office/drawing/2014/main" id="{B3779E87-25CF-4A75-BD58-B3EA47A3191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3" name="Groupe 752">
              <a:extLst>
                <a:ext uri="{FF2B5EF4-FFF2-40B4-BE49-F238E27FC236}">
                  <a16:creationId xmlns:a16="http://schemas.microsoft.com/office/drawing/2014/main" id="{036E0737-A50C-407E-BD3C-F1BA7D3B3DE9}"/>
                </a:ext>
              </a:extLst>
            </p:cNvPr>
            <p:cNvGrpSpPr/>
            <p:nvPr/>
          </p:nvGrpSpPr>
          <p:grpSpPr>
            <a:xfrm>
              <a:off x="4506537" y="5043749"/>
              <a:ext cx="644149" cy="328543"/>
              <a:chOff x="3228428" y="3557482"/>
              <a:chExt cx="369641" cy="177380"/>
            </a:xfrm>
          </p:grpSpPr>
          <p:cxnSp>
            <p:nvCxnSpPr>
              <p:cNvPr id="812" name="Connecteur droit 811">
                <a:extLst>
                  <a:ext uri="{FF2B5EF4-FFF2-40B4-BE49-F238E27FC236}">
                    <a16:creationId xmlns:a16="http://schemas.microsoft.com/office/drawing/2014/main" id="{D5DF1A92-5D1E-4ED5-BFEA-B2317260F17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3" name="Connecteur droit 812">
                <a:extLst>
                  <a:ext uri="{FF2B5EF4-FFF2-40B4-BE49-F238E27FC236}">
                    <a16:creationId xmlns:a16="http://schemas.microsoft.com/office/drawing/2014/main" id="{008450B8-1F39-423E-98B3-87626C1EF6FA}"/>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4" name="Connecteur droit 813">
                <a:extLst>
                  <a:ext uri="{FF2B5EF4-FFF2-40B4-BE49-F238E27FC236}">
                    <a16:creationId xmlns:a16="http://schemas.microsoft.com/office/drawing/2014/main" id="{A1920A0B-0377-421D-B63A-7CDF357A065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5" name="Connecteur droit 814">
                <a:extLst>
                  <a:ext uri="{FF2B5EF4-FFF2-40B4-BE49-F238E27FC236}">
                    <a16:creationId xmlns:a16="http://schemas.microsoft.com/office/drawing/2014/main" id="{AB8ECAB7-EF82-4D03-A85A-B56A3045C6C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6" name="Connecteur droit 815">
                <a:extLst>
                  <a:ext uri="{FF2B5EF4-FFF2-40B4-BE49-F238E27FC236}">
                    <a16:creationId xmlns:a16="http://schemas.microsoft.com/office/drawing/2014/main" id="{4DBAD156-748E-4238-AC33-9322D89D607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7" name="Connecteur droit 816">
                <a:extLst>
                  <a:ext uri="{FF2B5EF4-FFF2-40B4-BE49-F238E27FC236}">
                    <a16:creationId xmlns:a16="http://schemas.microsoft.com/office/drawing/2014/main" id="{9DFA717C-2CCF-48C2-ACEE-EB0FBC7E750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8" name="Connecteur droit 817">
                <a:extLst>
                  <a:ext uri="{FF2B5EF4-FFF2-40B4-BE49-F238E27FC236}">
                    <a16:creationId xmlns:a16="http://schemas.microsoft.com/office/drawing/2014/main" id="{BB0093D9-E485-490D-B4EB-9B9D18CCB507}"/>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9" name="Connecteur droit 818">
                <a:extLst>
                  <a:ext uri="{FF2B5EF4-FFF2-40B4-BE49-F238E27FC236}">
                    <a16:creationId xmlns:a16="http://schemas.microsoft.com/office/drawing/2014/main" id="{AB90CB1B-3E2F-448D-95A4-24634A14AFB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0" name="Connecteur droit 819">
                <a:extLst>
                  <a:ext uri="{FF2B5EF4-FFF2-40B4-BE49-F238E27FC236}">
                    <a16:creationId xmlns:a16="http://schemas.microsoft.com/office/drawing/2014/main" id="{EDF51130-C7BA-4380-9C88-8BB85DE4A4C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1" name="Connecteur droit 820">
                <a:extLst>
                  <a:ext uri="{FF2B5EF4-FFF2-40B4-BE49-F238E27FC236}">
                    <a16:creationId xmlns:a16="http://schemas.microsoft.com/office/drawing/2014/main" id="{E484B94C-8A48-4304-A542-E1F79B3406E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2" name="Connecteur droit 821">
                <a:extLst>
                  <a:ext uri="{FF2B5EF4-FFF2-40B4-BE49-F238E27FC236}">
                    <a16:creationId xmlns:a16="http://schemas.microsoft.com/office/drawing/2014/main" id="{F374623D-204B-44BD-8857-9AA76DBDD20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3" name="Connecteur droit 822">
                <a:extLst>
                  <a:ext uri="{FF2B5EF4-FFF2-40B4-BE49-F238E27FC236}">
                    <a16:creationId xmlns:a16="http://schemas.microsoft.com/office/drawing/2014/main" id="{4150ABA4-D2FD-46F7-94B4-A9093CC56D5D}"/>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4" name="Connecteur droit 823">
                <a:extLst>
                  <a:ext uri="{FF2B5EF4-FFF2-40B4-BE49-F238E27FC236}">
                    <a16:creationId xmlns:a16="http://schemas.microsoft.com/office/drawing/2014/main" id="{DBB6411A-3480-43DB-A517-23591E3E5BB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5" name="Connecteur droit 824">
                <a:extLst>
                  <a:ext uri="{FF2B5EF4-FFF2-40B4-BE49-F238E27FC236}">
                    <a16:creationId xmlns:a16="http://schemas.microsoft.com/office/drawing/2014/main" id="{613C01F1-394E-45A1-A494-55262AB1587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62" name="Groupe 761">
              <a:extLst>
                <a:ext uri="{FF2B5EF4-FFF2-40B4-BE49-F238E27FC236}">
                  <a16:creationId xmlns:a16="http://schemas.microsoft.com/office/drawing/2014/main" id="{D133DB6C-B295-4785-9F46-C2C399700988}"/>
                </a:ext>
              </a:extLst>
            </p:cNvPr>
            <p:cNvGrpSpPr/>
            <p:nvPr/>
          </p:nvGrpSpPr>
          <p:grpSpPr>
            <a:xfrm>
              <a:off x="5099059" y="5419566"/>
              <a:ext cx="696984" cy="328543"/>
              <a:chOff x="3228428" y="3557482"/>
              <a:chExt cx="369641" cy="177380"/>
            </a:xfrm>
          </p:grpSpPr>
          <p:cxnSp>
            <p:nvCxnSpPr>
              <p:cNvPr id="798" name="Connecteur droit 797">
                <a:extLst>
                  <a:ext uri="{FF2B5EF4-FFF2-40B4-BE49-F238E27FC236}">
                    <a16:creationId xmlns:a16="http://schemas.microsoft.com/office/drawing/2014/main" id="{92F4E898-B081-4C2A-AE75-5217F3FBA6C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9" name="Connecteur droit 798">
                <a:extLst>
                  <a:ext uri="{FF2B5EF4-FFF2-40B4-BE49-F238E27FC236}">
                    <a16:creationId xmlns:a16="http://schemas.microsoft.com/office/drawing/2014/main" id="{38398945-9393-49D9-8DFF-A30E73E7A01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0" name="Connecteur droit 799">
                <a:extLst>
                  <a:ext uri="{FF2B5EF4-FFF2-40B4-BE49-F238E27FC236}">
                    <a16:creationId xmlns:a16="http://schemas.microsoft.com/office/drawing/2014/main" id="{AF57EFF4-FFC8-4299-8410-3E899063010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1" name="Connecteur droit 800">
                <a:extLst>
                  <a:ext uri="{FF2B5EF4-FFF2-40B4-BE49-F238E27FC236}">
                    <a16:creationId xmlns:a16="http://schemas.microsoft.com/office/drawing/2014/main" id="{0DACF712-469C-4E77-9B4F-AC181148D19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2" name="Connecteur droit 801">
                <a:extLst>
                  <a:ext uri="{FF2B5EF4-FFF2-40B4-BE49-F238E27FC236}">
                    <a16:creationId xmlns:a16="http://schemas.microsoft.com/office/drawing/2014/main" id="{95CC6007-B805-47D7-9F8C-EC5EFD74F9D8}"/>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3" name="Connecteur droit 802">
                <a:extLst>
                  <a:ext uri="{FF2B5EF4-FFF2-40B4-BE49-F238E27FC236}">
                    <a16:creationId xmlns:a16="http://schemas.microsoft.com/office/drawing/2014/main" id="{ACA18408-743B-4A55-A574-985E6C87934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4" name="Connecteur droit 803">
                <a:extLst>
                  <a:ext uri="{FF2B5EF4-FFF2-40B4-BE49-F238E27FC236}">
                    <a16:creationId xmlns:a16="http://schemas.microsoft.com/office/drawing/2014/main" id="{26122032-8464-4DE8-82C5-E43E2C256AB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5" name="Connecteur droit 804">
                <a:extLst>
                  <a:ext uri="{FF2B5EF4-FFF2-40B4-BE49-F238E27FC236}">
                    <a16:creationId xmlns:a16="http://schemas.microsoft.com/office/drawing/2014/main" id="{4ED0102A-2D77-419F-933B-5E10568756C5}"/>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6" name="Connecteur droit 805">
                <a:extLst>
                  <a:ext uri="{FF2B5EF4-FFF2-40B4-BE49-F238E27FC236}">
                    <a16:creationId xmlns:a16="http://schemas.microsoft.com/office/drawing/2014/main" id="{50522C51-BE99-468B-B1A3-14B2AFACF7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7" name="Connecteur droit 806">
                <a:extLst>
                  <a:ext uri="{FF2B5EF4-FFF2-40B4-BE49-F238E27FC236}">
                    <a16:creationId xmlns:a16="http://schemas.microsoft.com/office/drawing/2014/main" id="{5E6A115C-A255-4D4E-B75D-7F6246B59E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8" name="Connecteur droit 807">
                <a:extLst>
                  <a:ext uri="{FF2B5EF4-FFF2-40B4-BE49-F238E27FC236}">
                    <a16:creationId xmlns:a16="http://schemas.microsoft.com/office/drawing/2014/main" id="{DA9A6D83-DA99-4200-B40F-A267FA87250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9" name="Connecteur droit 808">
                <a:extLst>
                  <a:ext uri="{FF2B5EF4-FFF2-40B4-BE49-F238E27FC236}">
                    <a16:creationId xmlns:a16="http://schemas.microsoft.com/office/drawing/2014/main" id="{F20AFC86-C279-46FA-A55A-496BB213B4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0" name="Connecteur droit 809">
                <a:extLst>
                  <a:ext uri="{FF2B5EF4-FFF2-40B4-BE49-F238E27FC236}">
                    <a16:creationId xmlns:a16="http://schemas.microsoft.com/office/drawing/2014/main" id="{AEB9CC53-3D6A-43E5-8586-80FF943CB8C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1" name="Connecteur droit 810">
                <a:extLst>
                  <a:ext uri="{FF2B5EF4-FFF2-40B4-BE49-F238E27FC236}">
                    <a16:creationId xmlns:a16="http://schemas.microsoft.com/office/drawing/2014/main" id="{D16C87C5-60D1-47F6-8F9C-C0A1D0E3A21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66" name="Groupe 765">
              <a:extLst>
                <a:ext uri="{FF2B5EF4-FFF2-40B4-BE49-F238E27FC236}">
                  <a16:creationId xmlns:a16="http://schemas.microsoft.com/office/drawing/2014/main" id="{84E9111F-CB18-4E75-B0AF-EC042CFCCBED}"/>
                </a:ext>
              </a:extLst>
            </p:cNvPr>
            <p:cNvGrpSpPr/>
            <p:nvPr/>
          </p:nvGrpSpPr>
          <p:grpSpPr>
            <a:xfrm>
              <a:off x="4505508" y="5419566"/>
              <a:ext cx="644149" cy="328543"/>
              <a:chOff x="3228428" y="3557482"/>
              <a:chExt cx="369641" cy="177380"/>
            </a:xfrm>
          </p:grpSpPr>
          <p:cxnSp>
            <p:nvCxnSpPr>
              <p:cNvPr id="769" name="Connecteur droit 768">
                <a:extLst>
                  <a:ext uri="{FF2B5EF4-FFF2-40B4-BE49-F238E27FC236}">
                    <a16:creationId xmlns:a16="http://schemas.microsoft.com/office/drawing/2014/main" id="{C609FA80-1CA0-4BB8-9EDD-8E2DF0EFD58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1" name="Connecteur droit 770">
                <a:extLst>
                  <a:ext uri="{FF2B5EF4-FFF2-40B4-BE49-F238E27FC236}">
                    <a16:creationId xmlns:a16="http://schemas.microsoft.com/office/drawing/2014/main" id="{B3312BAC-4B84-4C0D-8570-0C8D12D961C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6" name="Connecteur droit 775">
                <a:extLst>
                  <a:ext uri="{FF2B5EF4-FFF2-40B4-BE49-F238E27FC236}">
                    <a16:creationId xmlns:a16="http://schemas.microsoft.com/office/drawing/2014/main" id="{B98C598B-7083-4CDA-8372-8DF92575522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9" name="Connecteur droit 778">
                <a:extLst>
                  <a:ext uri="{FF2B5EF4-FFF2-40B4-BE49-F238E27FC236}">
                    <a16:creationId xmlns:a16="http://schemas.microsoft.com/office/drawing/2014/main" id="{A9A0EFA6-6FA1-4236-82A5-8612464EF95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0" name="Connecteur droit 779">
                <a:extLst>
                  <a:ext uri="{FF2B5EF4-FFF2-40B4-BE49-F238E27FC236}">
                    <a16:creationId xmlns:a16="http://schemas.microsoft.com/office/drawing/2014/main" id="{0C9F26B4-E5D1-460F-B0DB-C886D3980A4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1" name="Connecteur droit 780">
                <a:extLst>
                  <a:ext uri="{FF2B5EF4-FFF2-40B4-BE49-F238E27FC236}">
                    <a16:creationId xmlns:a16="http://schemas.microsoft.com/office/drawing/2014/main" id="{0630D0AD-074B-475C-B105-20DA4E92098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2" name="Connecteur droit 781">
                <a:extLst>
                  <a:ext uri="{FF2B5EF4-FFF2-40B4-BE49-F238E27FC236}">
                    <a16:creationId xmlns:a16="http://schemas.microsoft.com/office/drawing/2014/main" id="{475242D9-798C-4419-8D96-5F05DD6C944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3" name="Connecteur droit 782">
                <a:extLst>
                  <a:ext uri="{FF2B5EF4-FFF2-40B4-BE49-F238E27FC236}">
                    <a16:creationId xmlns:a16="http://schemas.microsoft.com/office/drawing/2014/main" id="{8D4D0447-8063-4E3F-97E3-5A566263704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5" name="Connecteur droit 784">
                <a:extLst>
                  <a:ext uri="{FF2B5EF4-FFF2-40B4-BE49-F238E27FC236}">
                    <a16:creationId xmlns:a16="http://schemas.microsoft.com/office/drawing/2014/main" id="{5AE4B83B-6E41-4507-9A82-E43814BBD70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0" name="Connecteur droit 789">
                <a:extLst>
                  <a:ext uri="{FF2B5EF4-FFF2-40B4-BE49-F238E27FC236}">
                    <a16:creationId xmlns:a16="http://schemas.microsoft.com/office/drawing/2014/main" id="{770ED06F-949F-45EC-B3EA-07E43C4F2F0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1" name="Connecteur droit 790">
                <a:extLst>
                  <a:ext uri="{FF2B5EF4-FFF2-40B4-BE49-F238E27FC236}">
                    <a16:creationId xmlns:a16="http://schemas.microsoft.com/office/drawing/2014/main" id="{A5282066-A738-4BA1-A6CB-089D2265BA8F}"/>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2" name="Connecteur droit 791">
                <a:extLst>
                  <a:ext uri="{FF2B5EF4-FFF2-40B4-BE49-F238E27FC236}">
                    <a16:creationId xmlns:a16="http://schemas.microsoft.com/office/drawing/2014/main" id="{4F0BFB53-2D85-4F19-8F73-F34103C2E9C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3" name="Connecteur droit 792">
                <a:extLst>
                  <a:ext uri="{FF2B5EF4-FFF2-40B4-BE49-F238E27FC236}">
                    <a16:creationId xmlns:a16="http://schemas.microsoft.com/office/drawing/2014/main" id="{90E34A61-1298-4CC9-BD63-4E038FA9150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6" name="Connecteur droit 795">
                <a:extLst>
                  <a:ext uri="{FF2B5EF4-FFF2-40B4-BE49-F238E27FC236}">
                    <a16:creationId xmlns:a16="http://schemas.microsoft.com/office/drawing/2014/main" id="{FA476C00-863D-415D-8C83-D2998E65D6E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745" name="ZoneTexte 744">
            <a:extLst>
              <a:ext uri="{FF2B5EF4-FFF2-40B4-BE49-F238E27FC236}">
                <a16:creationId xmlns:a16="http://schemas.microsoft.com/office/drawing/2014/main" id="{CD61AE0B-7A44-432B-9062-73F87C6BC8B5}"/>
              </a:ext>
            </a:extLst>
          </p:cNvPr>
          <p:cNvSpPr txBox="1"/>
          <p:nvPr/>
        </p:nvSpPr>
        <p:spPr>
          <a:xfrm>
            <a:off x="2357012" y="2384555"/>
            <a:ext cx="418983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Le fraudeur vous incite à investir dans de faux placements en vous promettant des gains énormes, mais il vous vole votre argent.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Nicolas | 43 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Préjudice -&gt; </a:t>
            </a:r>
            <a:r>
              <a:rPr kumimoji="0" lang="fr-FR" sz="1800" b="1" i="0" u="none" strike="noStrike" kern="1200" cap="none" spc="0" normalizeH="0" baseline="0" noProof="0" dirty="0">
                <a:ln>
                  <a:noFill/>
                </a:ln>
                <a:solidFill>
                  <a:srgbClr val="000000"/>
                </a:solidFill>
                <a:effectLst/>
                <a:uLnTx/>
                <a:uFillTx/>
                <a:latin typeface="Open Sans"/>
                <a:ea typeface="+mn-ea"/>
                <a:cs typeface="+mn-cs"/>
              </a:rPr>
              <a:t>30 000€ + 15 000€ d’assurance vie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744" name="Image 743">
            <a:extLst>
              <a:ext uri="{FF2B5EF4-FFF2-40B4-BE49-F238E27FC236}">
                <a16:creationId xmlns:a16="http://schemas.microsoft.com/office/drawing/2014/main" id="{33162D46-D597-414B-B89B-F5E2755E20E5}"/>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1175270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46"/>
                                        </p:tgtEl>
                                      </p:cBhvr>
                                    </p:animEffect>
                                    <p:set>
                                      <p:cBhvr>
                                        <p:cTn id="7" dur="1" fill="hold">
                                          <p:stCondLst>
                                            <p:cond delay="499"/>
                                          </p:stCondLst>
                                        </p:cTn>
                                        <p:tgtEl>
                                          <p:spTgt spid="746"/>
                                        </p:tgtEl>
                                        <p:attrNameLst>
                                          <p:attrName>style.visibility</p:attrName>
                                        </p:attrNameLst>
                                      </p:cBhvr>
                                      <p:to>
                                        <p:strVal val="hidden"/>
                                      </p:to>
                                    </p:set>
                                  </p:childTnLst>
                                </p:cTn>
                              </p:par>
                              <p:par>
                                <p:cTn id="8" presetID="10" presetClass="entr" presetSubtype="0" fill="hold" grpId="0" nodeType="withEffect">
                                  <p:stCondLst>
                                    <p:cond delay="250"/>
                                  </p:stCondLst>
                                  <p:childTnLst>
                                    <p:set>
                                      <p:cBhvr>
                                        <p:cTn id="9" dur="1" fill="hold">
                                          <p:stCondLst>
                                            <p:cond delay="0"/>
                                          </p:stCondLst>
                                        </p:cTn>
                                        <p:tgtEl>
                                          <p:spTgt spid="745"/>
                                        </p:tgtEl>
                                        <p:attrNameLst>
                                          <p:attrName>style.visibility</p:attrName>
                                        </p:attrNameLst>
                                      </p:cBhvr>
                                      <p:to>
                                        <p:strVal val="visible"/>
                                      </p:to>
                                    </p:set>
                                    <p:animEffect transition="in" filter="fade">
                                      <p:cBhvr>
                                        <p:cTn id="10" dur="5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19710400" y="-19830941"/>
            <a:ext cx="57757130" cy="31311739"/>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18691040" y="-18717876"/>
            <a:ext cx="55790932" cy="29493002"/>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4995319" y="-12352779"/>
            <a:ext cx="13921628" cy="8521623"/>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6145377" y="-11543004"/>
            <a:ext cx="6138528" cy="12798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FRAUDE AU FAUX CONSEILLER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BE24002D-C85E-4310-95CB-94CDE0180BAE}"/>
              </a:ext>
            </a:extLst>
          </p:cNvPr>
          <p:cNvGrpSpPr/>
          <p:nvPr/>
        </p:nvGrpSpPr>
        <p:grpSpPr>
          <a:xfrm>
            <a:off x="6140481" y="-9798357"/>
            <a:ext cx="6143423" cy="5121012"/>
            <a:chOff x="5570001" y="-4680439"/>
            <a:chExt cx="3621611" cy="3018889"/>
          </a:xfrm>
        </p:grpSpPr>
        <p:grpSp>
          <p:nvGrpSpPr>
            <p:cNvPr id="550" name="Groupe 549">
              <a:extLst>
                <a:ext uri="{FF2B5EF4-FFF2-40B4-BE49-F238E27FC236}">
                  <a16:creationId xmlns:a16="http://schemas.microsoft.com/office/drawing/2014/main" id="{CCFC8835-44AF-41A9-8574-190504AFC5FC}"/>
                </a:ext>
              </a:extLst>
            </p:cNvPr>
            <p:cNvGrpSpPr/>
            <p:nvPr/>
          </p:nvGrpSpPr>
          <p:grpSpPr>
            <a:xfrm>
              <a:off x="7237233" y="-4680439"/>
              <a:ext cx="1954379" cy="921253"/>
              <a:chOff x="3228428" y="3557482"/>
              <a:chExt cx="369641" cy="177380"/>
            </a:xfrm>
          </p:grpSpPr>
          <p:cxnSp>
            <p:nvCxnSpPr>
              <p:cNvPr id="627" name="Connecteur droit 626">
                <a:extLst>
                  <a:ext uri="{FF2B5EF4-FFF2-40B4-BE49-F238E27FC236}">
                    <a16:creationId xmlns:a16="http://schemas.microsoft.com/office/drawing/2014/main" id="{6F6DB5B9-AA52-416F-8126-04B0F3D002B5}"/>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8" name="Connecteur droit 627">
                <a:extLst>
                  <a:ext uri="{FF2B5EF4-FFF2-40B4-BE49-F238E27FC236}">
                    <a16:creationId xmlns:a16="http://schemas.microsoft.com/office/drawing/2014/main" id="{02B9EA03-7009-4172-85B4-787D79C2C0C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9" name="Connecteur droit 628">
                <a:extLst>
                  <a:ext uri="{FF2B5EF4-FFF2-40B4-BE49-F238E27FC236}">
                    <a16:creationId xmlns:a16="http://schemas.microsoft.com/office/drawing/2014/main" id="{96CE9233-56B9-4C4B-8106-E8A76BA3E97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0" name="Connecteur droit 629">
                <a:extLst>
                  <a:ext uri="{FF2B5EF4-FFF2-40B4-BE49-F238E27FC236}">
                    <a16:creationId xmlns:a16="http://schemas.microsoft.com/office/drawing/2014/main" id="{CC58CE47-357A-4B4E-B358-9C0B3141ED7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1" name="Connecteur droit 630">
                <a:extLst>
                  <a:ext uri="{FF2B5EF4-FFF2-40B4-BE49-F238E27FC236}">
                    <a16:creationId xmlns:a16="http://schemas.microsoft.com/office/drawing/2014/main" id="{B57968BD-D168-4C82-88CE-ECDA63B5D5F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2" name="Connecteur droit 631">
                <a:extLst>
                  <a:ext uri="{FF2B5EF4-FFF2-40B4-BE49-F238E27FC236}">
                    <a16:creationId xmlns:a16="http://schemas.microsoft.com/office/drawing/2014/main" id="{59C5332C-F292-4704-A43F-DF773D2664AF}"/>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3" name="Connecteur droit 632">
                <a:extLst>
                  <a:ext uri="{FF2B5EF4-FFF2-40B4-BE49-F238E27FC236}">
                    <a16:creationId xmlns:a16="http://schemas.microsoft.com/office/drawing/2014/main" id="{428D0AAB-44FB-4057-B8B9-45DF67C0B3A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4" name="Connecteur droit 633">
                <a:extLst>
                  <a:ext uri="{FF2B5EF4-FFF2-40B4-BE49-F238E27FC236}">
                    <a16:creationId xmlns:a16="http://schemas.microsoft.com/office/drawing/2014/main" id="{718FC002-0F58-4408-9814-02FAD24070F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5" name="Connecteur droit 634">
                <a:extLst>
                  <a:ext uri="{FF2B5EF4-FFF2-40B4-BE49-F238E27FC236}">
                    <a16:creationId xmlns:a16="http://schemas.microsoft.com/office/drawing/2014/main" id="{82CE8AE3-2B7E-45BA-875F-D86F3574E41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6" name="Connecteur droit 635">
                <a:extLst>
                  <a:ext uri="{FF2B5EF4-FFF2-40B4-BE49-F238E27FC236}">
                    <a16:creationId xmlns:a16="http://schemas.microsoft.com/office/drawing/2014/main" id="{323BB7D9-D2C2-4591-9084-FA3EE1DC564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7" name="Connecteur droit 636">
                <a:extLst>
                  <a:ext uri="{FF2B5EF4-FFF2-40B4-BE49-F238E27FC236}">
                    <a16:creationId xmlns:a16="http://schemas.microsoft.com/office/drawing/2014/main" id="{443F311F-8F84-41BF-BA2D-3EE42DDDFB5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8" name="Connecteur droit 637">
                <a:extLst>
                  <a:ext uri="{FF2B5EF4-FFF2-40B4-BE49-F238E27FC236}">
                    <a16:creationId xmlns:a16="http://schemas.microsoft.com/office/drawing/2014/main" id="{476777FB-BBA5-40EC-BDFB-30CF912AA73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9" name="Connecteur droit 638">
                <a:extLst>
                  <a:ext uri="{FF2B5EF4-FFF2-40B4-BE49-F238E27FC236}">
                    <a16:creationId xmlns:a16="http://schemas.microsoft.com/office/drawing/2014/main" id="{7FA47CED-CE8A-4E8B-A597-8174E5CF4B1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0" name="Connecteur droit 639">
                <a:extLst>
                  <a:ext uri="{FF2B5EF4-FFF2-40B4-BE49-F238E27FC236}">
                    <a16:creationId xmlns:a16="http://schemas.microsoft.com/office/drawing/2014/main" id="{62033AD0-5220-4530-B6C6-4DB4EF1C14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2" name="Groupe 551">
              <a:extLst>
                <a:ext uri="{FF2B5EF4-FFF2-40B4-BE49-F238E27FC236}">
                  <a16:creationId xmlns:a16="http://schemas.microsoft.com/office/drawing/2014/main" id="{205DF9F3-E20B-4CF2-A8F3-4D9D7A42FA1C}"/>
                </a:ext>
              </a:extLst>
            </p:cNvPr>
            <p:cNvGrpSpPr/>
            <p:nvPr/>
          </p:nvGrpSpPr>
          <p:grpSpPr>
            <a:xfrm>
              <a:off x="5572887" y="-4680439"/>
              <a:ext cx="1806228" cy="921253"/>
              <a:chOff x="3228428" y="3557482"/>
              <a:chExt cx="369641" cy="177380"/>
            </a:xfrm>
          </p:grpSpPr>
          <p:cxnSp>
            <p:nvCxnSpPr>
              <p:cNvPr id="613" name="Connecteur droit 612">
                <a:extLst>
                  <a:ext uri="{FF2B5EF4-FFF2-40B4-BE49-F238E27FC236}">
                    <a16:creationId xmlns:a16="http://schemas.microsoft.com/office/drawing/2014/main" id="{37A14448-27A4-475A-8179-2BEECFE4AA7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4" name="Connecteur droit 613">
                <a:extLst>
                  <a:ext uri="{FF2B5EF4-FFF2-40B4-BE49-F238E27FC236}">
                    <a16:creationId xmlns:a16="http://schemas.microsoft.com/office/drawing/2014/main" id="{A46F426F-652D-43F5-88B2-2780546232A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5" name="Connecteur droit 614">
                <a:extLst>
                  <a:ext uri="{FF2B5EF4-FFF2-40B4-BE49-F238E27FC236}">
                    <a16:creationId xmlns:a16="http://schemas.microsoft.com/office/drawing/2014/main" id="{A3B8754D-C4DF-4A4F-9C30-E5565D13F77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6" name="Connecteur droit 615">
                <a:extLst>
                  <a:ext uri="{FF2B5EF4-FFF2-40B4-BE49-F238E27FC236}">
                    <a16:creationId xmlns:a16="http://schemas.microsoft.com/office/drawing/2014/main" id="{AFC3C1AB-B30B-4729-8E58-4C47BECB5F55}"/>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7" name="Connecteur droit 616">
                <a:extLst>
                  <a:ext uri="{FF2B5EF4-FFF2-40B4-BE49-F238E27FC236}">
                    <a16:creationId xmlns:a16="http://schemas.microsoft.com/office/drawing/2014/main" id="{295A7348-03D6-4545-B5BF-07AF01F9BDD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8" name="Connecteur droit 617">
                <a:extLst>
                  <a:ext uri="{FF2B5EF4-FFF2-40B4-BE49-F238E27FC236}">
                    <a16:creationId xmlns:a16="http://schemas.microsoft.com/office/drawing/2014/main" id="{5916F7CC-A2D4-4DF8-92EA-4077DA4E273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9" name="Connecteur droit 618">
                <a:extLst>
                  <a:ext uri="{FF2B5EF4-FFF2-40B4-BE49-F238E27FC236}">
                    <a16:creationId xmlns:a16="http://schemas.microsoft.com/office/drawing/2014/main" id="{5E4DF543-4E10-4E88-91C6-D763C4DCEA6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0" name="Connecteur droit 619">
                <a:extLst>
                  <a:ext uri="{FF2B5EF4-FFF2-40B4-BE49-F238E27FC236}">
                    <a16:creationId xmlns:a16="http://schemas.microsoft.com/office/drawing/2014/main" id="{482AF918-0C51-468A-88A3-8DF63AC1FDDF}"/>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1" name="Connecteur droit 620">
                <a:extLst>
                  <a:ext uri="{FF2B5EF4-FFF2-40B4-BE49-F238E27FC236}">
                    <a16:creationId xmlns:a16="http://schemas.microsoft.com/office/drawing/2014/main" id="{8183CC79-389E-48CD-A069-DF1110DC7F3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2" name="Connecteur droit 621">
                <a:extLst>
                  <a:ext uri="{FF2B5EF4-FFF2-40B4-BE49-F238E27FC236}">
                    <a16:creationId xmlns:a16="http://schemas.microsoft.com/office/drawing/2014/main" id="{3B92F6EC-BA18-4EF2-910D-F13FD4ABA84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3" name="Connecteur droit 622">
                <a:extLst>
                  <a:ext uri="{FF2B5EF4-FFF2-40B4-BE49-F238E27FC236}">
                    <a16:creationId xmlns:a16="http://schemas.microsoft.com/office/drawing/2014/main" id="{A5C57EEF-611B-4AA7-82F4-2B0B3ED33159}"/>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4" name="Connecteur droit 623">
                <a:extLst>
                  <a:ext uri="{FF2B5EF4-FFF2-40B4-BE49-F238E27FC236}">
                    <a16:creationId xmlns:a16="http://schemas.microsoft.com/office/drawing/2014/main" id="{FAE58C7C-97B4-49E1-8FAF-DB906E770F1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5" name="Connecteur droit 624">
                <a:extLst>
                  <a:ext uri="{FF2B5EF4-FFF2-40B4-BE49-F238E27FC236}">
                    <a16:creationId xmlns:a16="http://schemas.microsoft.com/office/drawing/2014/main" id="{47328DA1-5163-4B47-BC62-7407CF3B4E46}"/>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6" name="Connecteur droit 625">
                <a:extLst>
                  <a:ext uri="{FF2B5EF4-FFF2-40B4-BE49-F238E27FC236}">
                    <a16:creationId xmlns:a16="http://schemas.microsoft.com/office/drawing/2014/main" id="{27091046-A8CE-48D2-94B7-647DA5F1974E}"/>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3" name="Groupe 552">
              <a:extLst>
                <a:ext uri="{FF2B5EF4-FFF2-40B4-BE49-F238E27FC236}">
                  <a16:creationId xmlns:a16="http://schemas.microsoft.com/office/drawing/2014/main" id="{33036F6F-2968-469D-826A-4F13A2DF8804}"/>
                </a:ext>
              </a:extLst>
            </p:cNvPr>
            <p:cNvGrpSpPr/>
            <p:nvPr/>
          </p:nvGrpSpPr>
          <p:grpSpPr>
            <a:xfrm>
              <a:off x="7237233" y="-3636613"/>
              <a:ext cx="1954379" cy="921253"/>
              <a:chOff x="3228428" y="3557482"/>
              <a:chExt cx="369641" cy="177380"/>
            </a:xfrm>
          </p:grpSpPr>
          <p:cxnSp>
            <p:nvCxnSpPr>
              <p:cNvPr id="599" name="Connecteur droit 598">
                <a:extLst>
                  <a:ext uri="{FF2B5EF4-FFF2-40B4-BE49-F238E27FC236}">
                    <a16:creationId xmlns:a16="http://schemas.microsoft.com/office/drawing/2014/main" id="{D6CFCA1C-65E1-46C5-BA78-080724EC4E2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0" name="Connecteur droit 599">
                <a:extLst>
                  <a:ext uri="{FF2B5EF4-FFF2-40B4-BE49-F238E27FC236}">
                    <a16:creationId xmlns:a16="http://schemas.microsoft.com/office/drawing/2014/main" id="{AF2B7163-B730-4168-A468-7EE9D04FFB0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1" name="Connecteur droit 600">
                <a:extLst>
                  <a:ext uri="{FF2B5EF4-FFF2-40B4-BE49-F238E27FC236}">
                    <a16:creationId xmlns:a16="http://schemas.microsoft.com/office/drawing/2014/main" id="{A690EB1A-2201-4713-AC27-534DD797FA8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2" name="Connecteur droit 601">
                <a:extLst>
                  <a:ext uri="{FF2B5EF4-FFF2-40B4-BE49-F238E27FC236}">
                    <a16:creationId xmlns:a16="http://schemas.microsoft.com/office/drawing/2014/main" id="{EEAD339F-2228-4849-90F0-47EF5B55262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3" name="Connecteur droit 602">
                <a:extLst>
                  <a:ext uri="{FF2B5EF4-FFF2-40B4-BE49-F238E27FC236}">
                    <a16:creationId xmlns:a16="http://schemas.microsoft.com/office/drawing/2014/main" id="{2289A5CC-E0E2-4404-A12A-DDD0EBE47E8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4" name="Connecteur droit 603">
                <a:extLst>
                  <a:ext uri="{FF2B5EF4-FFF2-40B4-BE49-F238E27FC236}">
                    <a16:creationId xmlns:a16="http://schemas.microsoft.com/office/drawing/2014/main" id="{BBC40741-A6C3-4B04-A772-2BB39A7E804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5" name="Connecteur droit 604">
                <a:extLst>
                  <a:ext uri="{FF2B5EF4-FFF2-40B4-BE49-F238E27FC236}">
                    <a16:creationId xmlns:a16="http://schemas.microsoft.com/office/drawing/2014/main" id="{43CEBA6B-3D2B-4E66-BFE4-AF37E904ADB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6" name="Connecteur droit 605">
                <a:extLst>
                  <a:ext uri="{FF2B5EF4-FFF2-40B4-BE49-F238E27FC236}">
                    <a16:creationId xmlns:a16="http://schemas.microsoft.com/office/drawing/2014/main" id="{A20CA428-CF7C-468B-9FDF-CB0BC8656E7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7" name="Connecteur droit 606">
                <a:extLst>
                  <a:ext uri="{FF2B5EF4-FFF2-40B4-BE49-F238E27FC236}">
                    <a16:creationId xmlns:a16="http://schemas.microsoft.com/office/drawing/2014/main" id="{0E035E4C-E611-476D-A5F6-2682ECC1447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8" name="Connecteur droit 607">
                <a:extLst>
                  <a:ext uri="{FF2B5EF4-FFF2-40B4-BE49-F238E27FC236}">
                    <a16:creationId xmlns:a16="http://schemas.microsoft.com/office/drawing/2014/main" id="{AB5F0A1E-BA19-4AD3-9797-443861290F87}"/>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9" name="Connecteur droit 608">
                <a:extLst>
                  <a:ext uri="{FF2B5EF4-FFF2-40B4-BE49-F238E27FC236}">
                    <a16:creationId xmlns:a16="http://schemas.microsoft.com/office/drawing/2014/main" id="{476F08DB-477C-47D2-BE86-C5D998E3E98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0" name="Connecteur droit 609">
                <a:extLst>
                  <a:ext uri="{FF2B5EF4-FFF2-40B4-BE49-F238E27FC236}">
                    <a16:creationId xmlns:a16="http://schemas.microsoft.com/office/drawing/2014/main" id="{B7DE668A-854E-46EA-ABF2-63DC55DDCBE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1" name="Connecteur droit 610">
                <a:extLst>
                  <a:ext uri="{FF2B5EF4-FFF2-40B4-BE49-F238E27FC236}">
                    <a16:creationId xmlns:a16="http://schemas.microsoft.com/office/drawing/2014/main" id="{AE6CCF02-8F8C-45C8-A3D6-64A73624C8F9}"/>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2" name="Connecteur droit 611">
                <a:extLst>
                  <a:ext uri="{FF2B5EF4-FFF2-40B4-BE49-F238E27FC236}">
                    <a16:creationId xmlns:a16="http://schemas.microsoft.com/office/drawing/2014/main" id="{A362680C-9C54-4E09-A129-202D27D0086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4" name="Groupe 553">
              <a:extLst>
                <a:ext uri="{FF2B5EF4-FFF2-40B4-BE49-F238E27FC236}">
                  <a16:creationId xmlns:a16="http://schemas.microsoft.com/office/drawing/2014/main" id="{0FAFB553-A7C4-4DBB-B5EF-4F30486513C6}"/>
                </a:ext>
              </a:extLst>
            </p:cNvPr>
            <p:cNvGrpSpPr/>
            <p:nvPr/>
          </p:nvGrpSpPr>
          <p:grpSpPr>
            <a:xfrm>
              <a:off x="5572887" y="-3636613"/>
              <a:ext cx="1806228" cy="921253"/>
              <a:chOff x="3228428" y="3557482"/>
              <a:chExt cx="369641" cy="177380"/>
            </a:xfrm>
          </p:grpSpPr>
          <p:cxnSp>
            <p:nvCxnSpPr>
              <p:cNvPr id="585" name="Connecteur droit 584">
                <a:extLst>
                  <a:ext uri="{FF2B5EF4-FFF2-40B4-BE49-F238E27FC236}">
                    <a16:creationId xmlns:a16="http://schemas.microsoft.com/office/drawing/2014/main" id="{B4FEF889-BD10-433C-9363-3754FB4F087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6" name="Connecteur droit 585">
                <a:extLst>
                  <a:ext uri="{FF2B5EF4-FFF2-40B4-BE49-F238E27FC236}">
                    <a16:creationId xmlns:a16="http://schemas.microsoft.com/office/drawing/2014/main" id="{5CF25E8A-B093-4597-BCFB-9EA79EAB29CC}"/>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7" name="Connecteur droit 586">
                <a:extLst>
                  <a:ext uri="{FF2B5EF4-FFF2-40B4-BE49-F238E27FC236}">
                    <a16:creationId xmlns:a16="http://schemas.microsoft.com/office/drawing/2014/main" id="{D9196649-D3FE-4050-B412-118DC5D24DF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8" name="Connecteur droit 587">
                <a:extLst>
                  <a:ext uri="{FF2B5EF4-FFF2-40B4-BE49-F238E27FC236}">
                    <a16:creationId xmlns:a16="http://schemas.microsoft.com/office/drawing/2014/main" id="{2EE4CA89-F4A0-4268-9DF5-56EFD402095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9" name="Connecteur droit 588">
                <a:extLst>
                  <a:ext uri="{FF2B5EF4-FFF2-40B4-BE49-F238E27FC236}">
                    <a16:creationId xmlns:a16="http://schemas.microsoft.com/office/drawing/2014/main" id="{6D9963C5-749E-4168-8E63-C07F35701FB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0" name="Connecteur droit 589">
                <a:extLst>
                  <a:ext uri="{FF2B5EF4-FFF2-40B4-BE49-F238E27FC236}">
                    <a16:creationId xmlns:a16="http://schemas.microsoft.com/office/drawing/2014/main" id="{9B2308B5-E92A-4490-A7FC-0337F224690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1" name="Connecteur droit 590">
                <a:extLst>
                  <a:ext uri="{FF2B5EF4-FFF2-40B4-BE49-F238E27FC236}">
                    <a16:creationId xmlns:a16="http://schemas.microsoft.com/office/drawing/2014/main" id="{99732A08-E5F9-478F-93F5-7E3B4AB046F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2" name="Connecteur droit 591">
                <a:extLst>
                  <a:ext uri="{FF2B5EF4-FFF2-40B4-BE49-F238E27FC236}">
                    <a16:creationId xmlns:a16="http://schemas.microsoft.com/office/drawing/2014/main" id="{38672FBC-F922-485C-A6C0-3C775EC3F3C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3" name="Connecteur droit 592">
                <a:extLst>
                  <a:ext uri="{FF2B5EF4-FFF2-40B4-BE49-F238E27FC236}">
                    <a16:creationId xmlns:a16="http://schemas.microsoft.com/office/drawing/2014/main" id="{CC2A0129-20C1-47B8-8A9E-FEF1C295625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4" name="Connecteur droit 593">
                <a:extLst>
                  <a:ext uri="{FF2B5EF4-FFF2-40B4-BE49-F238E27FC236}">
                    <a16:creationId xmlns:a16="http://schemas.microsoft.com/office/drawing/2014/main" id="{F19A7B56-85BF-4ADE-995E-DE6FA1AC48D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5" name="Connecteur droit 594">
                <a:extLst>
                  <a:ext uri="{FF2B5EF4-FFF2-40B4-BE49-F238E27FC236}">
                    <a16:creationId xmlns:a16="http://schemas.microsoft.com/office/drawing/2014/main" id="{1C67BD8C-5E06-4F86-8D31-D726BD285A52}"/>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6" name="Connecteur droit 595">
                <a:extLst>
                  <a:ext uri="{FF2B5EF4-FFF2-40B4-BE49-F238E27FC236}">
                    <a16:creationId xmlns:a16="http://schemas.microsoft.com/office/drawing/2014/main" id="{01891A68-F28C-4609-BF8A-E4697040943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7" name="Connecteur droit 596">
                <a:extLst>
                  <a:ext uri="{FF2B5EF4-FFF2-40B4-BE49-F238E27FC236}">
                    <a16:creationId xmlns:a16="http://schemas.microsoft.com/office/drawing/2014/main" id="{9687F8BE-D1BC-4147-A42A-301DE99C63C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8" name="Connecteur droit 597">
                <a:extLst>
                  <a:ext uri="{FF2B5EF4-FFF2-40B4-BE49-F238E27FC236}">
                    <a16:creationId xmlns:a16="http://schemas.microsoft.com/office/drawing/2014/main" id="{AB0143A0-2C25-4CCD-A492-D60978A7015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5" name="Groupe 554">
              <a:extLst>
                <a:ext uri="{FF2B5EF4-FFF2-40B4-BE49-F238E27FC236}">
                  <a16:creationId xmlns:a16="http://schemas.microsoft.com/office/drawing/2014/main" id="{9BFC0FF9-0DE6-4997-AB48-B5B0D3A1DE84}"/>
                </a:ext>
              </a:extLst>
            </p:cNvPr>
            <p:cNvGrpSpPr/>
            <p:nvPr/>
          </p:nvGrpSpPr>
          <p:grpSpPr>
            <a:xfrm>
              <a:off x="7234347" y="-2582803"/>
              <a:ext cx="1954379" cy="921253"/>
              <a:chOff x="3228428" y="3557482"/>
              <a:chExt cx="369641" cy="177380"/>
            </a:xfrm>
          </p:grpSpPr>
          <p:cxnSp>
            <p:nvCxnSpPr>
              <p:cNvPr id="571" name="Connecteur droit 570">
                <a:extLst>
                  <a:ext uri="{FF2B5EF4-FFF2-40B4-BE49-F238E27FC236}">
                    <a16:creationId xmlns:a16="http://schemas.microsoft.com/office/drawing/2014/main" id="{A2BD426B-C4C9-4C44-979F-ACD2587FF4E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2" name="Connecteur droit 571">
                <a:extLst>
                  <a:ext uri="{FF2B5EF4-FFF2-40B4-BE49-F238E27FC236}">
                    <a16:creationId xmlns:a16="http://schemas.microsoft.com/office/drawing/2014/main" id="{FF218AFC-DD7F-4030-B0FA-13896B2CFD7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3" name="Connecteur droit 572">
                <a:extLst>
                  <a:ext uri="{FF2B5EF4-FFF2-40B4-BE49-F238E27FC236}">
                    <a16:creationId xmlns:a16="http://schemas.microsoft.com/office/drawing/2014/main" id="{A3DBD2BE-D2B5-47DD-B65B-C3D406FF18C6}"/>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4" name="Connecteur droit 573">
                <a:extLst>
                  <a:ext uri="{FF2B5EF4-FFF2-40B4-BE49-F238E27FC236}">
                    <a16:creationId xmlns:a16="http://schemas.microsoft.com/office/drawing/2014/main" id="{090A996E-C762-41D6-92DB-9B32DD45541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5" name="Connecteur droit 574">
                <a:extLst>
                  <a:ext uri="{FF2B5EF4-FFF2-40B4-BE49-F238E27FC236}">
                    <a16:creationId xmlns:a16="http://schemas.microsoft.com/office/drawing/2014/main" id="{29599D16-7101-401A-AE1A-8AD8BCECDE66}"/>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6" name="Connecteur droit 575">
                <a:extLst>
                  <a:ext uri="{FF2B5EF4-FFF2-40B4-BE49-F238E27FC236}">
                    <a16:creationId xmlns:a16="http://schemas.microsoft.com/office/drawing/2014/main" id="{D2446ABC-AEE4-4D78-9E23-BECD31C6AC1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7" name="Connecteur droit 576">
                <a:extLst>
                  <a:ext uri="{FF2B5EF4-FFF2-40B4-BE49-F238E27FC236}">
                    <a16:creationId xmlns:a16="http://schemas.microsoft.com/office/drawing/2014/main" id="{C6F98453-2A6A-4EE9-BC5D-3A317FC5C1A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8" name="Connecteur droit 577">
                <a:extLst>
                  <a:ext uri="{FF2B5EF4-FFF2-40B4-BE49-F238E27FC236}">
                    <a16:creationId xmlns:a16="http://schemas.microsoft.com/office/drawing/2014/main" id="{11E9C0C9-4E54-4C48-90B1-86DE3AA0055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9" name="Connecteur droit 578">
                <a:extLst>
                  <a:ext uri="{FF2B5EF4-FFF2-40B4-BE49-F238E27FC236}">
                    <a16:creationId xmlns:a16="http://schemas.microsoft.com/office/drawing/2014/main" id="{96D71EC0-B88D-4B77-8059-784A139623D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0" name="Connecteur droit 579">
                <a:extLst>
                  <a:ext uri="{FF2B5EF4-FFF2-40B4-BE49-F238E27FC236}">
                    <a16:creationId xmlns:a16="http://schemas.microsoft.com/office/drawing/2014/main" id="{8775167F-504B-45B7-B6D1-A379DDFA7D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1" name="Connecteur droit 580">
                <a:extLst>
                  <a:ext uri="{FF2B5EF4-FFF2-40B4-BE49-F238E27FC236}">
                    <a16:creationId xmlns:a16="http://schemas.microsoft.com/office/drawing/2014/main" id="{C401FF66-2125-4368-B750-9E05D774609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2" name="Connecteur droit 581">
                <a:extLst>
                  <a:ext uri="{FF2B5EF4-FFF2-40B4-BE49-F238E27FC236}">
                    <a16:creationId xmlns:a16="http://schemas.microsoft.com/office/drawing/2014/main" id="{509CD0B0-5B2D-43B5-BFB9-5041C25A6687}"/>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3" name="Connecteur droit 582">
                <a:extLst>
                  <a:ext uri="{FF2B5EF4-FFF2-40B4-BE49-F238E27FC236}">
                    <a16:creationId xmlns:a16="http://schemas.microsoft.com/office/drawing/2014/main" id="{516FEA79-1EF1-4996-9ECA-CBBD33F973D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4" name="Connecteur droit 583">
                <a:extLst>
                  <a:ext uri="{FF2B5EF4-FFF2-40B4-BE49-F238E27FC236}">
                    <a16:creationId xmlns:a16="http://schemas.microsoft.com/office/drawing/2014/main" id="{920AD357-BF09-4EB9-BF72-4067AB9BDA44}"/>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556" name="Groupe 555">
              <a:extLst>
                <a:ext uri="{FF2B5EF4-FFF2-40B4-BE49-F238E27FC236}">
                  <a16:creationId xmlns:a16="http://schemas.microsoft.com/office/drawing/2014/main" id="{4728586E-3C5D-4C6C-A0E6-5675DD4BA240}"/>
                </a:ext>
              </a:extLst>
            </p:cNvPr>
            <p:cNvGrpSpPr/>
            <p:nvPr/>
          </p:nvGrpSpPr>
          <p:grpSpPr>
            <a:xfrm>
              <a:off x="5570001" y="-2582803"/>
              <a:ext cx="1806228" cy="921253"/>
              <a:chOff x="3228428" y="3557482"/>
              <a:chExt cx="369641" cy="177380"/>
            </a:xfrm>
          </p:grpSpPr>
          <p:cxnSp>
            <p:nvCxnSpPr>
              <p:cNvPr id="557" name="Connecteur droit 556">
                <a:extLst>
                  <a:ext uri="{FF2B5EF4-FFF2-40B4-BE49-F238E27FC236}">
                    <a16:creationId xmlns:a16="http://schemas.microsoft.com/office/drawing/2014/main" id="{29765EDE-2F14-435F-BFB8-352F0C387DC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8" name="Connecteur droit 557">
                <a:extLst>
                  <a:ext uri="{FF2B5EF4-FFF2-40B4-BE49-F238E27FC236}">
                    <a16:creationId xmlns:a16="http://schemas.microsoft.com/office/drawing/2014/main" id="{73A4B481-0B91-4FF4-9943-1143D1F0BD1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9" name="Connecteur droit 558">
                <a:extLst>
                  <a:ext uri="{FF2B5EF4-FFF2-40B4-BE49-F238E27FC236}">
                    <a16:creationId xmlns:a16="http://schemas.microsoft.com/office/drawing/2014/main" id="{1A576D23-8C9E-4C08-97E3-AF89CD93F7A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0" name="Connecteur droit 559">
                <a:extLst>
                  <a:ext uri="{FF2B5EF4-FFF2-40B4-BE49-F238E27FC236}">
                    <a16:creationId xmlns:a16="http://schemas.microsoft.com/office/drawing/2014/main" id="{03B18624-F117-4E1F-8202-DFDC5BBE7C1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1" name="Connecteur droit 560">
                <a:extLst>
                  <a:ext uri="{FF2B5EF4-FFF2-40B4-BE49-F238E27FC236}">
                    <a16:creationId xmlns:a16="http://schemas.microsoft.com/office/drawing/2014/main" id="{7BCDCF82-EA8C-4183-8D95-62800F40CCB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2" name="Connecteur droit 561">
                <a:extLst>
                  <a:ext uri="{FF2B5EF4-FFF2-40B4-BE49-F238E27FC236}">
                    <a16:creationId xmlns:a16="http://schemas.microsoft.com/office/drawing/2014/main" id="{9D4648DD-8C47-44AE-BFC0-ABB1E6910B0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3" name="Connecteur droit 562">
                <a:extLst>
                  <a:ext uri="{FF2B5EF4-FFF2-40B4-BE49-F238E27FC236}">
                    <a16:creationId xmlns:a16="http://schemas.microsoft.com/office/drawing/2014/main" id="{992EF837-3539-415D-B74A-FA4887E4296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4" name="Connecteur droit 563">
                <a:extLst>
                  <a:ext uri="{FF2B5EF4-FFF2-40B4-BE49-F238E27FC236}">
                    <a16:creationId xmlns:a16="http://schemas.microsoft.com/office/drawing/2014/main" id="{122F0B7E-5009-4172-B5B1-C8E6FBD3139C}"/>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5" name="Connecteur droit 564">
                <a:extLst>
                  <a:ext uri="{FF2B5EF4-FFF2-40B4-BE49-F238E27FC236}">
                    <a16:creationId xmlns:a16="http://schemas.microsoft.com/office/drawing/2014/main" id="{551E5521-A5F6-4682-8F0B-5A99E2524A53}"/>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6" name="Connecteur droit 565">
                <a:extLst>
                  <a:ext uri="{FF2B5EF4-FFF2-40B4-BE49-F238E27FC236}">
                    <a16:creationId xmlns:a16="http://schemas.microsoft.com/office/drawing/2014/main" id="{C72270B2-F8CF-497F-BCD0-07B472EAED2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7" name="Connecteur droit 566">
                <a:extLst>
                  <a:ext uri="{FF2B5EF4-FFF2-40B4-BE49-F238E27FC236}">
                    <a16:creationId xmlns:a16="http://schemas.microsoft.com/office/drawing/2014/main" id="{B4C8B786-6CC9-42A6-A5BB-BFC32C6BCD7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8" name="Connecteur droit 567">
                <a:extLst>
                  <a:ext uri="{FF2B5EF4-FFF2-40B4-BE49-F238E27FC236}">
                    <a16:creationId xmlns:a16="http://schemas.microsoft.com/office/drawing/2014/main" id="{B645B4B1-8089-489D-AA8A-CC2EDBB559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9" name="Connecteur droit 568">
                <a:extLst>
                  <a:ext uri="{FF2B5EF4-FFF2-40B4-BE49-F238E27FC236}">
                    <a16:creationId xmlns:a16="http://schemas.microsoft.com/office/drawing/2014/main" id="{D7B78948-6859-49D5-9209-4545C638EBA3}"/>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0" name="Connecteur droit 569">
                <a:extLst>
                  <a:ext uri="{FF2B5EF4-FFF2-40B4-BE49-F238E27FC236}">
                    <a16:creationId xmlns:a16="http://schemas.microsoft.com/office/drawing/2014/main" id="{61707B02-F9FE-4655-9AA5-F0C9453FEE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679323" y="-11329023"/>
            <a:ext cx="7435779" cy="7435781"/>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438129" y="-458586"/>
            <a:ext cx="15418884" cy="9438111"/>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835617" y="438281"/>
            <a:ext cx="6798720" cy="10229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panose="020F0502020204030204"/>
                <a:ea typeface="+mn-ea"/>
                <a:cs typeface="+mn-cs"/>
              </a:rPr>
              <a:t>FRAUDE AUX FAUX INVESTISSEMENTS</a:t>
            </a:r>
          </a:p>
        </p:txBody>
      </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7694711" y="952789"/>
            <a:ext cx="7439067" cy="7439065"/>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a:off x="16660195" y="-5287550"/>
            <a:ext cx="15509773" cy="9493748"/>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a:off x="17941449" y="-4385398"/>
            <a:ext cx="6838796" cy="14258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C3826377-9A75-434D-B879-1834F5389400}"/>
              </a:ext>
            </a:extLst>
          </p:cNvPr>
          <p:cNvGrpSpPr/>
          <p:nvPr/>
        </p:nvGrpSpPr>
        <p:grpSpPr>
          <a:xfrm>
            <a:off x="17935995" y="-2441725"/>
            <a:ext cx="6844249" cy="5705202"/>
            <a:chOff x="12523577" y="-343629"/>
            <a:chExt cx="4034755" cy="3363275"/>
          </a:xfrm>
        </p:grpSpPr>
        <p:grpSp>
          <p:nvGrpSpPr>
            <p:cNvPr id="653" name="Groupe 652">
              <a:extLst>
                <a:ext uri="{FF2B5EF4-FFF2-40B4-BE49-F238E27FC236}">
                  <a16:creationId xmlns:a16="http://schemas.microsoft.com/office/drawing/2014/main" id="{9C3758B8-FFB2-4DB5-AE10-7EBC9E4E0E0F}"/>
                </a:ext>
              </a:extLst>
            </p:cNvPr>
            <p:cNvGrpSpPr/>
            <p:nvPr/>
          </p:nvGrpSpPr>
          <p:grpSpPr>
            <a:xfrm>
              <a:off x="14381003" y="-343629"/>
              <a:ext cx="2177329" cy="1026347"/>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a:off x="12526792" y="-343629"/>
              <a:ext cx="2012278" cy="1026347"/>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a:off x="14381003" y="819274"/>
              <a:ext cx="2177329" cy="1026347"/>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a:off x="12526792" y="819274"/>
              <a:ext cx="2012278" cy="1026347"/>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a:off x="14377788" y="1993299"/>
              <a:ext cx="2177329" cy="1026347"/>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a:off x="12523577" y="1993299"/>
              <a:ext cx="2012278" cy="1026347"/>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322768" y="-3193162"/>
            <a:ext cx="6210985" cy="6210986"/>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2698585" y="-16836786"/>
            <a:ext cx="22845748" cy="2336516"/>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24635000" y="-16304899"/>
            <a:ext cx="6029638" cy="7126692"/>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21051158">
            <a:off x="-7403674" y="-608914"/>
            <a:ext cx="6012021" cy="7105878"/>
            <a:chOff x="2990796" y="4027875"/>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6" y="4027875"/>
              <a:ext cx="902237" cy="1066393"/>
              <a:chOff x="4963483" y="2035131"/>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3" y="2035131"/>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7" y="3128864"/>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1"/>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6"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21072897">
            <a:off x="346950" y="-12940387"/>
            <a:ext cx="5994130" cy="7670533"/>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15784321" y="-2085947"/>
            <a:ext cx="7822714" cy="8734841"/>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27183322" y="-658100"/>
            <a:ext cx="8711487" cy="9897814"/>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29477282" y="-12657468"/>
            <a:ext cx="5756874" cy="7745641"/>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11284278" y="-9286714"/>
            <a:ext cx="13129389" cy="8036680"/>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B59CA98-8546-4AB9-B737-31C83B31CB0D}"/>
              </a:ext>
            </a:extLst>
          </p:cNvPr>
          <p:cNvSpPr/>
          <p:nvPr/>
        </p:nvSpPr>
        <p:spPr>
          <a:xfrm>
            <a:off x="-10199668" y="-8523024"/>
            <a:ext cx="5789201" cy="1207021"/>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3399"/>
                </a:solidFill>
                <a:effectLst/>
                <a:uLnTx/>
                <a:uFillTx/>
                <a:latin typeface="Calibri" panose="020F0502020204030204"/>
                <a:ea typeface="+mn-ea"/>
                <a:cs typeface="+mn-cs"/>
              </a:rPr>
              <a:t>FRAUDE AUX SENTIMENTS</a:t>
            </a: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10204282" y="-6877656"/>
            <a:ext cx="5793815" cy="4829587"/>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3700264" y="-6712974"/>
            <a:ext cx="4422670" cy="4036162"/>
          </a:xfrm>
          <a:prstGeom prst="hear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a:off x="-17468230" y="-17200283"/>
            <a:ext cx="10144501" cy="12312585"/>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8566938" y="-15446281"/>
            <a:ext cx="4301298" cy="4503367"/>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20425528" y="-12081544"/>
            <a:ext cx="5237756" cy="5483822"/>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17980508" y="3132882"/>
            <a:ext cx="5141624" cy="5383174"/>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21222337">
            <a:off x="7979530" y="-5771377"/>
            <a:ext cx="4629655" cy="4847151"/>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395777">
            <a:off x="-6261008" y="-2330869"/>
            <a:ext cx="3815679" cy="3994938"/>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8624592" y="-15281599"/>
            <a:ext cx="4323603" cy="4323603"/>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18581334" y="4099534"/>
            <a:ext cx="3914853" cy="3914853"/>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21135921" y="-10901875"/>
            <a:ext cx="3589692" cy="3589692"/>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582945">
            <a:off x="-6160924" y="-1863269"/>
            <a:ext cx="3648905" cy="3648905"/>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21435389">
            <a:off x="7801024" y="-5781145"/>
            <a:ext cx="5144174" cy="5144174"/>
          </a:xfrm>
          <a:prstGeom prst="rect">
            <a:avLst/>
          </a:prstGeom>
        </p:spPr>
      </p:pic>
      <p:grpSp>
        <p:nvGrpSpPr>
          <p:cNvPr id="746" name="Groupe 745">
            <a:extLst>
              <a:ext uri="{FF2B5EF4-FFF2-40B4-BE49-F238E27FC236}">
                <a16:creationId xmlns:a16="http://schemas.microsoft.com/office/drawing/2014/main" id="{92528AD4-384C-4A3C-B60C-C441E7F628D1}"/>
              </a:ext>
            </a:extLst>
          </p:cNvPr>
          <p:cNvGrpSpPr/>
          <p:nvPr/>
        </p:nvGrpSpPr>
        <p:grpSpPr>
          <a:xfrm>
            <a:off x="855401" y="2235267"/>
            <a:ext cx="6798720" cy="5945859"/>
            <a:chOff x="4505508" y="4671493"/>
            <a:chExt cx="1291564" cy="1076616"/>
          </a:xfrm>
        </p:grpSpPr>
        <p:grpSp>
          <p:nvGrpSpPr>
            <p:cNvPr id="750" name="Groupe 749">
              <a:extLst>
                <a:ext uri="{FF2B5EF4-FFF2-40B4-BE49-F238E27FC236}">
                  <a16:creationId xmlns:a16="http://schemas.microsoft.com/office/drawing/2014/main" id="{1684828B-7FAD-4D27-AB6D-2E0780921805}"/>
                </a:ext>
              </a:extLst>
            </p:cNvPr>
            <p:cNvGrpSpPr/>
            <p:nvPr/>
          </p:nvGrpSpPr>
          <p:grpSpPr>
            <a:xfrm>
              <a:off x="5100088" y="4671493"/>
              <a:ext cx="696984" cy="328543"/>
              <a:chOff x="3228428" y="3557482"/>
              <a:chExt cx="369641" cy="177380"/>
            </a:xfrm>
          </p:grpSpPr>
          <p:cxnSp>
            <p:nvCxnSpPr>
              <p:cNvPr id="854" name="Connecteur droit 853">
                <a:extLst>
                  <a:ext uri="{FF2B5EF4-FFF2-40B4-BE49-F238E27FC236}">
                    <a16:creationId xmlns:a16="http://schemas.microsoft.com/office/drawing/2014/main" id="{D9455A12-4BB3-4574-82DC-FDAAA6662DE1}"/>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5" name="Connecteur droit 854">
                <a:extLst>
                  <a:ext uri="{FF2B5EF4-FFF2-40B4-BE49-F238E27FC236}">
                    <a16:creationId xmlns:a16="http://schemas.microsoft.com/office/drawing/2014/main" id="{1ECE57A4-CB58-4F85-814F-EB477DA8D0A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6" name="Connecteur droit 855">
                <a:extLst>
                  <a:ext uri="{FF2B5EF4-FFF2-40B4-BE49-F238E27FC236}">
                    <a16:creationId xmlns:a16="http://schemas.microsoft.com/office/drawing/2014/main" id="{10A96551-02D2-4E90-9B00-73E938C29E4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7" name="Connecteur droit 856">
                <a:extLst>
                  <a:ext uri="{FF2B5EF4-FFF2-40B4-BE49-F238E27FC236}">
                    <a16:creationId xmlns:a16="http://schemas.microsoft.com/office/drawing/2014/main" id="{C802A34E-1C16-492B-9719-9D6C47FF598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8" name="Connecteur droit 857">
                <a:extLst>
                  <a:ext uri="{FF2B5EF4-FFF2-40B4-BE49-F238E27FC236}">
                    <a16:creationId xmlns:a16="http://schemas.microsoft.com/office/drawing/2014/main" id="{0DDA3319-22A4-4B91-BCC4-CDB68F2238A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9" name="Connecteur droit 858">
                <a:extLst>
                  <a:ext uri="{FF2B5EF4-FFF2-40B4-BE49-F238E27FC236}">
                    <a16:creationId xmlns:a16="http://schemas.microsoft.com/office/drawing/2014/main" id="{D31E603D-72CD-45F1-8AA7-4095A5D03B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0" name="Connecteur droit 859">
                <a:extLst>
                  <a:ext uri="{FF2B5EF4-FFF2-40B4-BE49-F238E27FC236}">
                    <a16:creationId xmlns:a16="http://schemas.microsoft.com/office/drawing/2014/main" id="{76955AA8-3CA9-48BA-9137-06C5FE6CCC3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1" name="Connecteur droit 860">
                <a:extLst>
                  <a:ext uri="{FF2B5EF4-FFF2-40B4-BE49-F238E27FC236}">
                    <a16:creationId xmlns:a16="http://schemas.microsoft.com/office/drawing/2014/main" id="{29AF0E6F-0BB0-4CA3-8F7F-15D97B2CE2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2" name="Connecteur droit 861">
                <a:extLst>
                  <a:ext uri="{FF2B5EF4-FFF2-40B4-BE49-F238E27FC236}">
                    <a16:creationId xmlns:a16="http://schemas.microsoft.com/office/drawing/2014/main" id="{11080869-BE75-4FEA-A259-F38084B039F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3" name="Connecteur droit 862">
                <a:extLst>
                  <a:ext uri="{FF2B5EF4-FFF2-40B4-BE49-F238E27FC236}">
                    <a16:creationId xmlns:a16="http://schemas.microsoft.com/office/drawing/2014/main" id="{0DF159E1-3920-48E6-BC08-88C225555FBE}"/>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4" name="Connecteur droit 863">
                <a:extLst>
                  <a:ext uri="{FF2B5EF4-FFF2-40B4-BE49-F238E27FC236}">
                    <a16:creationId xmlns:a16="http://schemas.microsoft.com/office/drawing/2014/main" id="{CF9F3E08-3240-4B59-BC1F-867B1AC393B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5" name="Connecteur droit 864">
                <a:extLst>
                  <a:ext uri="{FF2B5EF4-FFF2-40B4-BE49-F238E27FC236}">
                    <a16:creationId xmlns:a16="http://schemas.microsoft.com/office/drawing/2014/main" id="{F685826E-6468-4BEE-9D66-3ED600C76B0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6" name="Connecteur droit 865">
                <a:extLst>
                  <a:ext uri="{FF2B5EF4-FFF2-40B4-BE49-F238E27FC236}">
                    <a16:creationId xmlns:a16="http://schemas.microsoft.com/office/drawing/2014/main" id="{5AFFE714-2D4E-4CC3-AAAC-03BA7E3D3C4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7" name="Connecteur droit 866">
                <a:extLst>
                  <a:ext uri="{FF2B5EF4-FFF2-40B4-BE49-F238E27FC236}">
                    <a16:creationId xmlns:a16="http://schemas.microsoft.com/office/drawing/2014/main" id="{97B49414-EEE6-48A0-AFF4-F96483B60BA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1" name="Groupe 750">
              <a:extLst>
                <a:ext uri="{FF2B5EF4-FFF2-40B4-BE49-F238E27FC236}">
                  <a16:creationId xmlns:a16="http://schemas.microsoft.com/office/drawing/2014/main" id="{0AC9F45E-0D10-4674-81A4-16AD42F2D9EE}"/>
                </a:ext>
              </a:extLst>
            </p:cNvPr>
            <p:cNvGrpSpPr/>
            <p:nvPr/>
          </p:nvGrpSpPr>
          <p:grpSpPr>
            <a:xfrm>
              <a:off x="4506537" y="4671493"/>
              <a:ext cx="644149" cy="328543"/>
              <a:chOff x="3228428" y="3557482"/>
              <a:chExt cx="369641" cy="177380"/>
            </a:xfrm>
          </p:grpSpPr>
          <p:cxnSp>
            <p:nvCxnSpPr>
              <p:cNvPr id="840" name="Connecteur droit 839">
                <a:extLst>
                  <a:ext uri="{FF2B5EF4-FFF2-40B4-BE49-F238E27FC236}">
                    <a16:creationId xmlns:a16="http://schemas.microsoft.com/office/drawing/2014/main" id="{DAC42ACC-E809-4CB0-99F5-CA88E94382D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1" name="Connecteur droit 840">
                <a:extLst>
                  <a:ext uri="{FF2B5EF4-FFF2-40B4-BE49-F238E27FC236}">
                    <a16:creationId xmlns:a16="http://schemas.microsoft.com/office/drawing/2014/main" id="{75BCC86D-B857-44DA-9193-2BA1408A95F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2" name="Connecteur droit 841">
                <a:extLst>
                  <a:ext uri="{FF2B5EF4-FFF2-40B4-BE49-F238E27FC236}">
                    <a16:creationId xmlns:a16="http://schemas.microsoft.com/office/drawing/2014/main" id="{5085A5AB-3FAB-411D-AC17-CE06B5D19E6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3" name="Connecteur droit 842">
                <a:extLst>
                  <a:ext uri="{FF2B5EF4-FFF2-40B4-BE49-F238E27FC236}">
                    <a16:creationId xmlns:a16="http://schemas.microsoft.com/office/drawing/2014/main" id="{FA584F42-3912-4047-A50C-84FC5CEE196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4" name="Connecteur droit 843">
                <a:extLst>
                  <a:ext uri="{FF2B5EF4-FFF2-40B4-BE49-F238E27FC236}">
                    <a16:creationId xmlns:a16="http://schemas.microsoft.com/office/drawing/2014/main" id="{4D817C8D-02FD-49F2-9A97-1A5D96E3EB62}"/>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5" name="Connecteur droit 844">
                <a:extLst>
                  <a:ext uri="{FF2B5EF4-FFF2-40B4-BE49-F238E27FC236}">
                    <a16:creationId xmlns:a16="http://schemas.microsoft.com/office/drawing/2014/main" id="{21B4CE01-BC2E-4CAD-A502-AB3B37E640C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6" name="Connecteur droit 845">
                <a:extLst>
                  <a:ext uri="{FF2B5EF4-FFF2-40B4-BE49-F238E27FC236}">
                    <a16:creationId xmlns:a16="http://schemas.microsoft.com/office/drawing/2014/main" id="{B73AE475-2C53-48AC-941D-E75A941A20F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7" name="Connecteur droit 846">
                <a:extLst>
                  <a:ext uri="{FF2B5EF4-FFF2-40B4-BE49-F238E27FC236}">
                    <a16:creationId xmlns:a16="http://schemas.microsoft.com/office/drawing/2014/main" id="{BC66038D-7830-4959-9315-0AC3D3F3FCD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8" name="Connecteur droit 847">
                <a:extLst>
                  <a:ext uri="{FF2B5EF4-FFF2-40B4-BE49-F238E27FC236}">
                    <a16:creationId xmlns:a16="http://schemas.microsoft.com/office/drawing/2014/main" id="{F0B4425D-CDDD-4CFC-BC5A-C119B4A25ED6}"/>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9" name="Connecteur droit 848">
                <a:extLst>
                  <a:ext uri="{FF2B5EF4-FFF2-40B4-BE49-F238E27FC236}">
                    <a16:creationId xmlns:a16="http://schemas.microsoft.com/office/drawing/2014/main" id="{1581B53C-BDEB-4B39-A1D1-6BDC9A3FCE9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0" name="Connecteur droit 849">
                <a:extLst>
                  <a:ext uri="{FF2B5EF4-FFF2-40B4-BE49-F238E27FC236}">
                    <a16:creationId xmlns:a16="http://schemas.microsoft.com/office/drawing/2014/main" id="{59BCDD93-B0BB-40BF-85F5-8EF64BE649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1" name="Connecteur droit 850">
                <a:extLst>
                  <a:ext uri="{FF2B5EF4-FFF2-40B4-BE49-F238E27FC236}">
                    <a16:creationId xmlns:a16="http://schemas.microsoft.com/office/drawing/2014/main" id="{D5AE7295-DD72-4770-AB6E-21658DCFD0F0}"/>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2" name="Connecteur droit 851">
                <a:extLst>
                  <a:ext uri="{FF2B5EF4-FFF2-40B4-BE49-F238E27FC236}">
                    <a16:creationId xmlns:a16="http://schemas.microsoft.com/office/drawing/2014/main" id="{3C73BAF7-2EC6-451B-8837-C3E87AF2B93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3" name="Connecteur droit 852">
                <a:extLst>
                  <a:ext uri="{FF2B5EF4-FFF2-40B4-BE49-F238E27FC236}">
                    <a16:creationId xmlns:a16="http://schemas.microsoft.com/office/drawing/2014/main" id="{C32A9CC3-58FA-44E5-84D8-4E53E3836FA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2" name="Groupe 751">
              <a:extLst>
                <a:ext uri="{FF2B5EF4-FFF2-40B4-BE49-F238E27FC236}">
                  <a16:creationId xmlns:a16="http://schemas.microsoft.com/office/drawing/2014/main" id="{14DC5070-0CB3-4103-97C4-729509E2845F}"/>
                </a:ext>
              </a:extLst>
            </p:cNvPr>
            <p:cNvGrpSpPr/>
            <p:nvPr/>
          </p:nvGrpSpPr>
          <p:grpSpPr>
            <a:xfrm>
              <a:off x="5100088" y="5043749"/>
              <a:ext cx="696984" cy="328543"/>
              <a:chOff x="3228428" y="3557482"/>
              <a:chExt cx="369641" cy="177380"/>
            </a:xfrm>
          </p:grpSpPr>
          <p:cxnSp>
            <p:nvCxnSpPr>
              <p:cNvPr id="826" name="Connecteur droit 825">
                <a:extLst>
                  <a:ext uri="{FF2B5EF4-FFF2-40B4-BE49-F238E27FC236}">
                    <a16:creationId xmlns:a16="http://schemas.microsoft.com/office/drawing/2014/main" id="{16586CAE-8EE7-4683-96AB-B560B21DF9C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7" name="Connecteur droit 826">
                <a:extLst>
                  <a:ext uri="{FF2B5EF4-FFF2-40B4-BE49-F238E27FC236}">
                    <a16:creationId xmlns:a16="http://schemas.microsoft.com/office/drawing/2014/main" id="{E5BFA31D-91F3-4BFE-B37D-8C9C18A40D13}"/>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8" name="Connecteur droit 827">
                <a:extLst>
                  <a:ext uri="{FF2B5EF4-FFF2-40B4-BE49-F238E27FC236}">
                    <a16:creationId xmlns:a16="http://schemas.microsoft.com/office/drawing/2014/main" id="{C96FF739-76BC-4D7E-B254-736E105E010C}"/>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9" name="Connecteur droit 828">
                <a:extLst>
                  <a:ext uri="{FF2B5EF4-FFF2-40B4-BE49-F238E27FC236}">
                    <a16:creationId xmlns:a16="http://schemas.microsoft.com/office/drawing/2014/main" id="{5C158A15-8616-48E4-9640-DD882D154C5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0" name="Connecteur droit 829">
                <a:extLst>
                  <a:ext uri="{FF2B5EF4-FFF2-40B4-BE49-F238E27FC236}">
                    <a16:creationId xmlns:a16="http://schemas.microsoft.com/office/drawing/2014/main" id="{87D8D489-841D-48FA-B8A3-80C00E871E3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1" name="Connecteur droit 830">
                <a:extLst>
                  <a:ext uri="{FF2B5EF4-FFF2-40B4-BE49-F238E27FC236}">
                    <a16:creationId xmlns:a16="http://schemas.microsoft.com/office/drawing/2014/main" id="{A7EC8E8C-F001-4B4E-AA40-88DED203F68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2" name="Connecteur droit 831">
                <a:extLst>
                  <a:ext uri="{FF2B5EF4-FFF2-40B4-BE49-F238E27FC236}">
                    <a16:creationId xmlns:a16="http://schemas.microsoft.com/office/drawing/2014/main" id="{52CD3B20-E119-4000-996C-3080999C2492}"/>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3" name="Connecteur droit 832">
                <a:extLst>
                  <a:ext uri="{FF2B5EF4-FFF2-40B4-BE49-F238E27FC236}">
                    <a16:creationId xmlns:a16="http://schemas.microsoft.com/office/drawing/2014/main" id="{DB6A115F-ADAF-4316-8434-AE4B1D5DF0B9}"/>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4" name="Connecteur droit 833">
                <a:extLst>
                  <a:ext uri="{FF2B5EF4-FFF2-40B4-BE49-F238E27FC236}">
                    <a16:creationId xmlns:a16="http://schemas.microsoft.com/office/drawing/2014/main" id="{B2B7511A-F1E5-4B3C-AD96-F091DC9F47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5" name="Connecteur droit 834">
                <a:extLst>
                  <a:ext uri="{FF2B5EF4-FFF2-40B4-BE49-F238E27FC236}">
                    <a16:creationId xmlns:a16="http://schemas.microsoft.com/office/drawing/2014/main" id="{4B7E2E21-4187-4816-B8D1-DD515559E78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6" name="Connecteur droit 835">
                <a:extLst>
                  <a:ext uri="{FF2B5EF4-FFF2-40B4-BE49-F238E27FC236}">
                    <a16:creationId xmlns:a16="http://schemas.microsoft.com/office/drawing/2014/main" id="{C22AAAE1-033D-4B99-AE21-043EBF7B0F4D}"/>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7" name="Connecteur droit 836">
                <a:extLst>
                  <a:ext uri="{FF2B5EF4-FFF2-40B4-BE49-F238E27FC236}">
                    <a16:creationId xmlns:a16="http://schemas.microsoft.com/office/drawing/2014/main" id="{552DEE34-2A52-40F6-A83A-EBFE50F80C22}"/>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8" name="Connecteur droit 837">
                <a:extLst>
                  <a:ext uri="{FF2B5EF4-FFF2-40B4-BE49-F238E27FC236}">
                    <a16:creationId xmlns:a16="http://schemas.microsoft.com/office/drawing/2014/main" id="{33612392-927E-4865-9582-C369E398378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9" name="Connecteur droit 838">
                <a:extLst>
                  <a:ext uri="{FF2B5EF4-FFF2-40B4-BE49-F238E27FC236}">
                    <a16:creationId xmlns:a16="http://schemas.microsoft.com/office/drawing/2014/main" id="{B3779E87-25CF-4A75-BD58-B3EA47A3191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3" name="Groupe 752">
              <a:extLst>
                <a:ext uri="{FF2B5EF4-FFF2-40B4-BE49-F238E27FC236}">
                  <a16:creationId xmlns:a16="http://schemas.microsoft.com/office/drawing/2014/main" id="{036E0737-A50C-407E-BD3C-F1BA7D3B3DE9}"/>
                </a:ext>
              </a:extLst>
            </p:cNvPr>
            <p:cNvGrpSpPr/>
            <p:nvPr/>
          </p:nvGrpSpPr>
          <p:grpSpPr>
            <a:xfrm>
              <a:off x="4506537" y="5043749"/>
              <a:ext cx="644149" cy="328543"/>
              <a:chOff x="3228428" y="3557482"/>
              <a:chExt cx="369641" cy="177380"/>
            </a:xfrm>
          </p:grpSpPr>
          <p:cxnSp>
            <p:nvCxnSpPr>
              <p:cNvPr id="812" name="Connecteur droit 811">
                <a:extLst>
                  <a:ext uri="{FF2B5EF4-FFF2-40B4-BE49-F238E27FC236}">
                    <a16:creationId xmlns:a16="http://schemas.microsoft.com/office/drawing/2014/main" id="{D5DF1A92-5D1E-4ED5-BFEA-B2317260F17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3" name="Connecteur droit 812">
                <a:extLst>
                  <a:ext uri="{FF2B5EF4-FFF2-40B4-BE49-F238E27FC236}">
                    <a16:creationId xmlns:a16="http://schemas.microsoft.com/office/drawing/2014/main" id="{008450B8-1F39-423E-98B3-87626C1EF6FA}"/>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4" name="Connecteur droit 813">
                <a:extLst>
                  <a:ext uri="{FF2B5EF4-FFF2-40B4-BE49-F238E27FC236}">
                    <a16:creationId xmlns:a16="http://schemas.microsoft.com/office/drawing/2014/main" id="{A1920A0B-0377-421D-B63A-7CDF357A065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5" name="Connecteur droit 814">
                <a:extLst>
                  <a:ext uri="{FF2B5EF4-FFF2-40B4-BE49-F238E27FC236}">
                    <a16:creationId xmlns:a16="http://schemas.microsoft.com/office/drawing/2014/main" id="{AB8ECAB7-EF82-4D03-A85A-B56A3045C6C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6" name="Connecteur droit 815">
                <a:extLst>
                  <a:ext uri="{FF2B5EF4-FFF2-40B4-BE49-F238E27FC236}">
                    <a16:creationId xmlns:a16="http://schemas.microsoft.com/office/drawing/2014/main" id="{4DBAD156-748E-4238-AC33-9322D89D607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7" name="Connecteur droit 816">
                <a:extLst>
                  <a:ext uri="{FF2B5EF4-FFF2-40B4-BE49-F238E27FC236}">
                    <a16:creationId xmlns:a16="http://schemas.microsoft.com/office/drawing/2014/main" id="{9DFA717C-2CCF-48C2-ACEE-EB0FBC7E750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8" name="Connecteur droit 817">
                <a:extLst>
                  <a:ext uri="{FF2B5EF4-FFF2-40B4-BE49-F238E27FC236}">
                    <a16:creationId xmlns:a16="http://schemas.microsoft.com/office/drawing/2014/main" id="{BB0093D9-E485-490D-B4EB-9B9D18CCB507}"/>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9" name="Connecteur droit 818">
                <a:extLst>
                  <a:ext uri="{FF2B5EF4-FFF2-40B4-BE49-F238E27FC236}">
                    <a16:creationId xmlns:a16="http://schemas.microsoft.com/office/drawing/2014/main" id="{AB90CB1B-3E2F-448D-95A4-24634A14AFB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0" name="Connecteur droit 819">
                <a:extLst>
                  <a:ext uri="{FF2B5EF4-FFF2-40B4-BE49-F238E27FC236}">
                    <a16:creationId xmlns:a16="http://schemas.microsoft.com/office/drawing/2014/main" id="{EDF51130-C7BA-4380-9C88-8BB85DE4A4C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1" name="Connecteur droit 820">
                <a:extLst>
                  <a:ext uri="{FF2B5EF4-FFF2-40B4-BE49-F238E27FC236}">
                    <a16:creationId xmlns:a16="http://schemas.microsoft.com/office/drawing/2014/main" id="{E484B94C-8A48-4304-A542-E1F79B3406E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2" name="Connecteur droit 821">
                <a:extLst>
                  <a:ext uri="{FF2B5EF4-FFF2-40B4-BE49-F238E27FC236}">
                    <a16:creationId xmlns:a16="http://schemas.microsoft.com/office/drawing/2014/main" id="{F374623D-204B-44BD-8857-9AA76DBDD20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3" name="Connecteur droit 822">
                <a:extLst>
                  <a:ext uri="{FF2B5EF4-FFF2-40B4-BE49-F238E27FC236}">
                    <a16:creationId xmlns:a16="http://schemas.microsoft.com/office/drawing/2014/main" id="{4150ABA4-D2FD-46F7-94B4-A9093CC56D5D}"/>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4" name="Connecteur droit 823">
                <a:extLst>
                  <a:ext uri="{FF2B5EF4-FFF2-40B4-BE49-F238E27FC236}">
                    <a16:creationId xmlns:a16="http://schemas.microsoft.com/office/drawing/2014/main" id="{DBB6411A-3480-43DB-A517-23591E3E5BB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5" name="Connecteur droit 824">
                <a:extLst>
                  <a:ext uri="{FF2B5EF4-FFF2-40B4-BE49-F238E27FC236}">
                    <a16:creationId xmlns:a16="http://schemas.microsoft.com/office/drawing/2014/main" id="{613C01F1-394E-45A1-A494-55262AB1587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62" name="Groupe 761">
              <a:extLst>
                <a:ext uri="{FF2B5EF4-FFF2-40B4-BE49-F238E27FC236}">
                  <a16:creationId xmlns:a16="http://schemas.microsoft.com/office/drawing/2014/main" id="{D133DB6C-B295-4785-9F46-C2C399700988}"/>
                </a:ext>
              </a:extLst>
            </p:cNvPr>
            <p:cNvGrpSpPr/>
            <p:nvPr/>
          </p:nvGrpSpPr>
          <p:grpSpPr>
            <a:xfrm>
              <a:off x="5099059" y="5419566"/>
              <a:ext cx="696984" cy="328543"/>
              <a:chOff x="3228428" y="3557482"/>
              <a:chExt cx="369641" cy="177380"/>
            </a:xfrm>
          </p:grpSpPr>
          <p:cxnSp>
            <p:nvCxnSpPr>
              <p:cNvPr id="798" name="Connecteur droit 797">
                <a:extLst>
                  <a:ext uri="{FF2B5EF4-FFF2-40B4-BE49-F238E27FC236}">
                    <a16:creationId xmlns:a16="http://schemas.microsoft.com/office/drawing/2014/main" id="{92F4E898-B081-4C2A-AE75-5217F3FBA6C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9" name="Connecteur droit 798">
                <a:extLst>
                  <a:ext uri="{FF2B5EF4-FFF2-40B4-BE49-F238E27FC236}">
                    <a16:creationId xmlns:a16="http://schemas.microsoft.com/office/drawing/2014/main" id="{38398945-9393-49D9-8DFF-A30E73E7A01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0" name="Connecteur droit 799">
                <a:extLst>
                  <a:ext uri="{FF2B5EF4-FFF2-40B4-BE49-F238E27FC236}">
                    <a16:creationId xmlns:a16="http://schemas.microsoft.com/office/drawing/2014/main" id="{AF57EFF4-FFC8-4299-8410-3E899063010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1" name="Connecteur droit 800">
                <a:extLst>
                  <a:ext uri="{FF2B5EF4-FFF2-40B4-BE49-F238E27FC236}">
                    <a16:creationId xmlns:a16="http://schemas.microsoft.com/office/drawing/2014/main" id="{0DACF712-469C-4E77-9B4F-AC181148D19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2" name="Connecteur droit 801">
                <a:extLst>
                  <a:ext uri="{FF2B5EF4-FFF2-40B4-BE49-F238E27FC236}">
                    <a16:creationId xmlns:a16="http://schemas.microsoft.com/office/drawing/2014/main" id="{95CC6007-B805-47D7-9F8C-EC5EFD74F9D8}"/>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3" name="Connecteur droit 802">
                <a:extLst>
                  <a:ext uri="{FF2B5EF4-FFF2-40B4-BE49-F238E27FC236}">
                    <a16:creationId xmlns:a16="http://schemas.microsoft.com/office/drawing/2014/main" id="{ACA18408-743B-4A55-A574-985E6C87934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4" name="Connecteur droit 803">
                <a:extLst>
                  <a:ext uri="{FF2B5EF4-FFF2-40B4-BE49-F238E27FC236}">
                    <a16:creationId xmlns:a16="http://schemas.microsoft.com/office/drawing/2014/main" id="{26122032-8464-4DE8-82C5-E43E2C256AB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5" name="Connecteur droit 804">
                <a:extLst>
                  <a:ext uri="{FF2B5EF4-FFF2-40B4-BE49-F238E27FC236}">
                    <a16:creationId xmlns:a16="http://schemas.microsoft.com/office/drawing/2014/main" id="{4ED0102A-2D77-419F-933B-5E10568756C5}"/>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6" name="Connecteur droit 805">
                <a:extLst>
                  <a:ext uri="{FF2B5EF4-FFF2-40B4-BE49-F238E27FC236}">
                    <a16:creationId xmlns:a16="http://schemas.microsoft.com/office/drawing/2014/main" id="{50522C51-BE99-468B-B1A3-14B2AFACF7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7" name="Connecteur droit 806">
                <a:extLst>
                  <a:ext uri="{FF2B5EF4-FFF2-40B4-BE49-F238E27FC236}">
                    <a16:creationId xmlns:a16="http://schemas.microsoft.com/office/drawing/2014/main" id="{5E6A115C-A255-4D4E-B75D-7F6246B59E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8" name="Connecteur droit 807">
                <a:extLst>
                  <a:ext uri="{FF2B5EF4-FFF2-40B4-BE49-F238E27FC236}">
                    <a16:creationId xmlns:a16="http://schemas.microsoft.com/office/drawing/2014/main" id="{DA9A6D83-DA99-4200-B40F-A267FA87250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9" name="Connecteur droit 808">
                <a:extLst>
                  <a:ext uri="{FF2B5EF4-FFF2-40B4-BE49-F238E27FC236}">
                    <a16:creationId xmlns:a16="http://schemas.microsoft.com/office/drawing/2014/main" id="{F20AFC86-C279-46FA-A55A-496BB213B4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0" name="Connecteur droit 809">
                <a:extLst>
                  <a:ext uri="{FF2B5EF4-FFF2-40B4-BE49-F238E27FC236}">
                    <a16:creationId xmlns:a16="http://schemas.microsoft.com/office/drawing/2014/main" id="{AEB9CC53-3D6A-43E5-8586-80FF943CB8C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1" name="Connecteur droit 810">
                <a:extLst>
                  <a:ext uri="{FF2B5EF4-FFF2-40B4-BE49-F238E27FC236}">
                    <a16:creationId xmlns:a16="http://schemas.microsoft.com/office/drawing/2014/main" id="{D16C87C5-60D1-47F6-8F9C-C0A1D0E3A21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66" name="Groupe 765">
              <a:extLst>
                <a:ext uri="{FF2B5EF4-FFF2-40B4-BE49-F238E27FC236}">
                  <a16:creationId xmlns:a16="http://schemas.microsoft.com/office/drawing/2014/main" id="{84E9111F-CB18-4E75-B0AF-EC042CFCCBED}"/>
                </a:ext>
              </a:extLst>
            </p:cNvPr>
            <p:cNvGrpSpPr/>
            <p:nvPr/>
          </p:nvGrpSpPr>
          <p:grpSpPr>
            <a:xfrm>
              <a:off x="4505508" y="5419566"/>
              <a:ext cx="644149" cy="328543"/>
              <a:chOff x="3228428" y="3557482"/>
              <a:chExt cx="369641" cy="177380"/>
            </a:xfrm>
          </p:grpSpPr>
          <p:cxnSp>
            <p:nvCxnSpPr>
              <p:cNvPr id="769" name="Connecteur droit 768">
                <a:extLst>
                  <a:ext uri="{FF2B5EF4-FFF2-40B4-BE49-F238E27FC236}">
                    <a16:creationId xmlns:a16="http://schemas.microsoft.com/office/drawing/2014/main" id="{C609FA80-1CA0-4BB8-9EDD-8E2DF0EFD58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1" name="Connecteur droit 770">
                <a:extLst>
                  <a:ext uri="{FF2B5EF4-FFF2-40B4-BE49-F238E27FC236}">
                    <a16:creationId xmlns:a16="http://schemas.microsoft.com/office/drawing/2014/main" id="{B3312BAC-4B84-4C0D-8570-0C8D12D961C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6" name="Connecteur droit 775">
                <a:extLst>
                  <a:ext uri="{FF2B5EF4-FFF2-40B4-BE49-F238E27FC236}">
                    <a16:creationId xmlns:a16="http://schemas.microsoft.com/office/drawing/2014/main" id="{B98C598B-7083-4CDA-8372-8DF92575522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9" name="Connecteur droit 778">
                <a:extLst>
                  <a:ext uri="{FF2B5EF4-FFF2-40B4-BE49-F238E27FC236}">
                    <a16:creationId xmlns:a16="http://schemas.microsoft.com/office/drawing/2014/main" id="{A9A0EFA6-6FA1-4236-82A5-8612464EF95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0" name="Connecteur droit 779">
                <a:extLst>
                  <a:ext uri="{FF2B5EF4-FFF2-40B4-BE49-F238E27FC236}">
                    <a16:creationId xmlns:a16="http://schemas.microsoft.com/office/drawing/2014/main" id="{0C9F26B4-E5D1-460F-B0DB-C886D3980A4C}"/>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1" name="Connecteur droit 780">
                <a:extLst>
                  <a:ext uri="{FF2B5EF4-FFF2-40B4-BE49-F238E27FC236}">
                    <a16:creationId xmlns:a16="http://schemas.microsoft.com/office/drawing/2014/main" id="{0630D0AD-074B-475C-B105-20DA4E92098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2" name="Connecteur droit 781">
                <a:extLst>
                  <a:ext uri="{FF2B5EF4-FFF2-40B4-BE49-F238E27FC236}">
                    <a16:creationId xmlns:a16="http://schemas.microsoft.com/office/drawing/2014/main" id="{475242D9-798C-4419-8D96-5F05DD6C944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3" name="Connecteur droit 782">
                <a:extLst>
                  <a:ext uri="{FF2B5EF4-FFF2-40B4-BE49-F238E27FC236}">
                    <a16:creationId xmlns:a16="http://schemas.microsoft.com/office/drawing/2014/main" id="{8D4D0447-8063-4E3F-97E3-5A566263704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5" name="Connecteur droit 784">
                <a:extLst>
                  <a:ext uri="{FF2B5EF4-FFF2-40B4-BE49-F238E27FC236}">
                    <a16:creationId xmlns:a16="http://schemas.microsoft.com/office/drawing/2014/main" id="{5AE4B83B-6E41-4507-9A82-E43814BBD70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0" name="Connecteur droit 789">
                <a:extLst>
                  <a:ext uri="{FF2B5EF4-FFF2-40B4-BE49-F238E27FC236}">
                    <a16:creationId xmlns:a16="http://schemas.microsoft.com/office/drawing/2014/main" id="{770ED06F-949F-45EC-B3EA-07E43C4F2F0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1" name="Connecteur droit 790">
                <a:extLst>
                  <a:ext uri="{FF2B5EF4-FFF2-40B4-BE49-F238E27FC236}">
                    <a16:creationId xmlns:a16="http://schemas.microsoft.com/office/drawing/2014/main" id="{A5282066-A738-4BA1-A6CB-089D2265BA8F}"/>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2" name="Connecteur droit 791">
                <a:extLst>
                  <a:ext uri="{FF2B5EF4-FFF2-40B4-BE49-F238E27FC236}">
                    <a16:creationId xmlns:a16="http://schemas.microsoft.com/office/drawing/2014/main" id="{4F0BFB53-2D85-4F19-8F73-F34103C2E9C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3" name="Connecteur droit 792">
                <a:extLst>
                  <a:ext uri="{FF2B5EF4-FFF2-40B4-BE49-F238E27FC236}">
                    <a16:creationId xmlns:a16="http://schemas.microsoft.com/office/drawing/2014/main" id="{90E34A61-1298-4CC9-BD63-4E038FA9150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6" name="Connecteur droit 795">
                <a:extLst>
                  <a:ext uri="{FF2B5EF4-FFF2-40B4-BE49-F238E27FC236}">
                    <a16:creationId xmlns:a16="http://schemas.microsoft.com/office/drawing/2014/main" id="{FA476C00-863D-415D-8C83-D2998E65D6E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745" name="ZoneTexte 744">
            <a:extLst>
              <a:ext uri="{FF2B5EF4-FFF2-40B4-BE49-F238E27FC236}">
                <a16:creationId xmlns:a16="http://schemas.microsoft.com/office/drawing/2014/main" id="{CD61AE0B-7A44-432B-9062-73F87C6BC8B5}"/>
              </a:ext>
            </a:extLst>
          </p:cNvPr>
          <p:cNvSpPr txBox="1"/>
          <p:nvPr/>
        </p:nvSpPr>
        <p:spPr>
          <a:xfrm>
            <a:off x="690211" y="2186157"/>
            <a:ext cx="710730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highlight>
                  <a:srgbClr val="00B050"/>
                </a:highlight>
                <a:uLnTx/>
                <a:uFillTx/>
                <a:latin typeface="Open Sans"/>
                <a:ea typeface="+mn-ea"/>
                <a:cs typeface="+mn-cs"/>
              </a:rPr>
              <a:t>Faites attention</a:t>
            </a:r>
            <a:r>
              <a:rPr kumimoji="0" lang="fr-FR" sz="3200" b="1" i="0" u="none" strike="noStrike" kern="1200" cap="none" spc="0" normalizeH="0" baseline="0" noProof="0" dirty="0">
                <a:ln>
                  <a:noFill/>
                </a:ln>
                <a:solidFill>
                  <a:prstClr val="white"/>
                </a:solidFill>
                <a:effectLst/>
                <a:uLnTx/>
                <a:uFillTx/>
                <a:latin typeface="Open Sans"/>
                <a:ea typeface="+mn-ea"/>
                <a:cs typeface="+mn-cs"/>
              </a:rPr>
              <a:t> </a:t>
            </a:r>
            <a:r>
              <a:rPr kumimoji="0" lang="fr-FR" sz="3200" b="1" i="0" u="none" strike="noStrike" kern="1200" cap="none" spc="0" normalizeH="0" baseline="0" noProof="0" dirty="0">
                <a:ln>
                  <a:noFill/>
                </a:ln>
                <a:solidFill>
                  <a:srgbClr val="000000"/>
                </a:solidFill>
                <a:effectLst/>
                <a:uLnTx/>
                <a:uFillTx/>
                <a:latin typeface="Open Sans"/>
                <a:ea typeface="+mn-ea"/>
                <a:cs typeface="+mn-cs"/>
              </a:rPr>
              <a:t>aux investissements et aux placements avec une promesse de gain </a:t>
            </a:r>
            <a:r>
              <a:rPr kumimoji="0" lang="fr-FR" sz="3200" b="1" i="0" u="heavy" strike="noStrike" kern="1200" cap="none" spc="0" normalizeH="0" baseline="0" noProof="0" dirty="0">
                <a:ln>
                  <a:noFill/>
                </a:ln>
                <a:solidFill>
                  <a:srgbClr val="000000"/>
                </a:solidFill>
                <a:effectLst/>
                <a:uLnTx/>
                <a:uFill>
                  <a:solidFill>
                    <a:srgbClr val="00B050"/>
                  </a:solidFill>
                </a:uFill>
                <a:latin typeface="Open Sans"/>
                <a:ea typeface="+mn-ea"/>
                <a:cs typeface="+mn-cs"/>
              </a:rPr>
              <a:t>trop belle pour être vraie.</a:t>
            </a:r>
          </a:p>
        </p:txBody>
      </p:sp>
      <p:pic>
        <p:nvPicPr>
          <p:cNvPr id="744" name="Image 743">
            <a:extLst>
              <a:ext uri="{FF2B5EF4-FFF2-40B4-BE49-F238E27FC236}">
                <a16:creationId xmlns:a16="http://schemas.microsoft.com/office/drawing/2014/main" id="{6E2F8DE3-B772-4327-8DF2-0FA9149D9D1F}"/>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2739985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40"/>
                                  </p:iterate>
                                  <p:childTnLst>
                                    <p:set>
                                      <p:cBhvr>
                                        <p:cTn id="6" dur="1" fill="hold">
                                          <p:stCondLst>
                                            <p:cond delay="0"/>
                                          </p:stCondLst>
                                        </p:cTn>
                                        <p:tgtEl>
                                          <p:spTgt spid="7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iterate type="lt">
                                    <p:tmPct val="0"/>
                                  </p:iterate>
                                  <p:childTnLst>
                                    <p:animEffect transition="out" filter="fade">
                                      <p:cBhvr>
                                        <p:cTn id="10" dur="500"/>
                                        <p:tgtEl>
                                          <p:spTgt spid="745"/>
                                        </p:tgtEl>
                                      </p:cBhvr>
                                    </p:animEffect>
                                    <p:set>
                                      <p:cBhvr>
                                        <p:cTn id="11" dur="1" fill="hold">
                                          <p:stCondLst>
                                            <p:cond delay="499"/>
                                          </p:stCondLst>
                                        </p:cTn>
                                        <p:tgtEl>
                                          <p:spTgt spid="745"/>
                                        </p:tgtEl>
                                        <p:attrNameLst>
                                          <p:attrName>style.visibility</p:attrName>
                                        </p:attrNameLst>
                                      </p:cBhvr>
                                      <p:to>
                                        <p:strVal val="hidden"/>
                                      </p:to>
                                    </p:set>
                                  </p:childTnLst>
                                </p:cTn>
                              </p:par>
                              <p:par>
                                <p:cTn id="12" presetID="10" presetClass="entr" presetSubtype="0" fill="hold" nodeType="withEffect">
                                  <p:stCondLst>
                                    <p:cond delay="250"/>
                                  </p:stCondLst>
                                  <p:childTnLst>
                                    <p:set>
                                      <p:cBhvr>
                                        <p:cTn id="13" dur="1" fill="hold">
                                          <p:stCondLst>
                                            <p:cond delay="0"/>
                                          </p:stCondLst>
                                        </p:cTn>
                                        <p:tgtEl>
                                          <p:spTgt spid="746"/>
                                        </p:tgtEl>
                                        <p:attrNameLst>
                                          <p:attrName>style.visibility</p:attrName>
                                        </p:attrNameLst>
                                      </p:cBhvr>
                                      <p:to>
                                        <p:strVal val="visible"/>
                                      </p:to>
                                    </p:set>
                                    <p:animEffect transition="in" filter="fade">
                                      <p:cBhvr>
                                        <p:cTn id="14" dur="5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 grpId="0"/>
      <p:bldP spid="74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15724564" y="-4600035"/>
            <a:ext cx="40635037" cy="22029379"/>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15007394" y="-3901667"/>
            <a:ext cx="39251718" cy="20749806"/>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1657148" y="576498"/>
            <a:ext cx="9794564" cy="5995389"/>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2466271" y="1146216"/>
            <a:ext cx="4318762" cy="900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FRAUDE AU FAUX CONSEILLER</a:t>
            </a:r>
          </a:p>
        </p:txBody>
      </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59680" y="1296762"/>
            <a:ext cx="5231444" cy="5231445"/>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2165555" y="8944660"/>
            <a:ext cx="10847957" cy="6640185"/>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1269413" y="9575649"/>
            <a:ext cx="4783239" cy="99728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 b="1" i="0" u="none" strike="noStrike" kern="1200" cap="none" spc="0" normalizeH="0" baseline="0" noProof="0" dirty="0">
                <a:ln>
                  <a:noFill/>
                </a:ln>
                <a:solidFill>
                  <a:srgbClr val="00B050"/>
                </a:solidFill>
                <a:effectLst/>
                <a:uLnTx/>
                <a:uFillTx/>
                <a:latin typeface="Calibri" panose="020F0502020204030204"/>
                <a:ea typeface="+mn-ea"/>
                <a:cs typeface="+mn-cs"/>
              </a:rPr>
              <a:t>FRAUDE AUX FAUX INVESTISSEMENTS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grpSp>
        <p:nvGrpSpPr>
          <p:cNvPr id="3" name="Groupe 2">
            <a:extLst>
              <a:ext uri="{FF2B5EF4-FFF2-40B4-BE49-F238E27FC236}">
                <a16:creationId xmlns:a16="http://schemas.microsoft.com/office/drawing/2014/main" id="{56DBAEA6-95F1-45DF-AFD9-B094DEB51414}"/>
              </a:ext>
            </a:extLst>
          </p:cNvPr>
          <p:cNvGrpSpPr/>
          <p:nvPr/>
        </p:nvGrpSpPr>
        <p:grpSpPr>
          <a:xfrm>
            <a:off x="-1273227" y="10935106"/>
            <a:ext cx="4787057" cy="3990373"/>
            <a:chOff x="4505508" y="4671493"/>
            <a:chExt cx="1291564" cy="1076616"/>
          </a:xfrm>
        </p:grpSpPr>
        <p:grpSp>
          <p:nvGrpSpPr>
            <p:cNvPr id="449" name="Groupe 448">
              <a:extLst>
                <a:ext uri="{FF2B5EF4-FFF2-40B4-BE49-F238E27FC236}">
                  <a16:creationId xmlns:a16="http://schemas.microsoft.com/office/drawing/2014/main" id="{6BE7CA0D-C4DD-4AEA-8D69-09E4AEF890A9}"/>
                </a:ext>
              </a:extLst>
            </p:cNvPr>
            <p:cNvGrpSpPr/>
            <p:nvPr/>
          </p:nvGrpSpPr>
          <p:grpSpPr>
            <a:xfrm>
              <a:off x="5100088" y="4671493"/>
              <a:ext cx="696984" cy="328543"/>
              <a:chOff x="3228428" y="3557482"/>
              <a:chExt cx="369641" cy="177380"/>
            </a:xfrm>
          </p:grpSpPr>
          <p:cxnSp>
            <p:nvCxnSpPr>
              <p:cNvPr id="527" name="Connecteur droit 526">
                <a:extLst>
                  <a:ext uri="{FF2B5EF4-FFF2-40B4-BE49-F238E27FC236}">
                    <a16:creationId xmlns:a16="http://schemas.microsoft.com/office/drawing/2014/main" id="{4565F891-1C58-47C1-BD25-33A3BA12B6A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8" name="Connecteur droit 527">
                <a:extLst>
                  <a:ext uri="{FF2B5EF4-FFF2-40B4-BE49-F238E27FC236}">
                    <a16:creationId xmlns:a16="http://schemas.microsoft.com/office/drawing/2014/main" id="{DC0C7E5A-AD1F-423D-9643-7E9853C43E6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9" name="Connecteur droit 528">
                <a:extLst>
                  <a:ext uri="{FF2B5EF4-FFF2-40B4-BE49-F238E27FC236}">
                    <a16:creationId xmlns:a16="http://schemas.microsoft.com/office/drawing/2014/main" id="{4273702E-899A-49FF-AF43-A4C576D186C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0" name="Connecteur droit 529">
                <a:extLst>
                  <a:ext uri="{FF2B5EF4-FFF2-40B4-BE49-F238E27FC236}">
                    <a16:creationId xmlns:a16="http://schemas.microsoft.com/office/drawing/2014/main" id="{C0F85ECC-C4E8-4007-B01F-8A00026EE78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1" name="Connecteur droit 530">
                <a:extLst>
                  <a:ext uri="{FF2B5EF4-FFF2-40B4-BE49-F238E27FC236}">
                    <a16:creationId xmlns:a16="http://schemas.microsoft.com/office/drawing/2014/main" id="{E5938547-7317-408B-AB03-66CD9D6A6FC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2" name="Connecteur droit 531">
                <a:extLst>
                  <a:ext uri="{FF2B5EF4-FFF2-40B4-BE49-F238E27FC236}">
                    <a16:creationId xmlns:a16="http://schemas.microsoft.com/office/drawing/2014/main" id="{EBE18917-86CE-4A8C-A4CF-508C7E1222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3" name="Connecteur droit 532">
                <a:extLst>
                  <a:ext uri="{FF2B5EF4-FFF2-40B4-BE49-F238E27FC236}">
                    <a16:creationId xmlns:a16="http://schemas.microsoft.com/office/drawing/2014/main" id="{70E87D6D-6B59-4C3A-8649-3D14BDF7F54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4" name="Connecteur droit 533">
                <a:extLst>
                  <a:ext uri="{FF2B5EF4-FFF2-40B4-BE49-F238E27FC236}">
                    <a16:creationId xmlns:a16="http://schemas.microsoft.com/office/drawing/2014/main" id="{39BC4112-D5BD-4BDC-B60F-5019B749ADC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5" name="Connecteur droit 534">
                <a:extLst>
                  <a:ext uri="{FF2B5EF4-FFF2-40B4-BE49-F238E27FC236}">
                    <a16:creationId xmlns:a16="http://schemas.microsoft.com/office/drawing/2014/main" id="{6D2923A2-7708-4E6A-92B5-344B7CF69F2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6" name="Connecteur droit 535">
                <a:extLst>
                  <a:ext uri="{FF2B5EF4-FFF2-40B4-BE49-F238E27FC236}">
                    <a16:creationId xmlns:a16="http://schemas.microsoft.com/office/drawing/2014/main" id="{694590BE-C272-4910-89EF-C852B16569A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7" name="Connecteur droit 536">
                <a:extLst>
                  <a:ext uri="{FF2B5EF4-FFF2-40B4-BE49-F238E27FC236}">
                    <a16:creationId xmlns:a16="http://schemas.microsoft.com/office/drawing/2014/main" id="{9A022E6E-8835-4BC0-A403-D998F51C619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8" name="Connecteur droit 537">
                <a:extLst>
                  <a:ext uri="{FF2B5EF4-FFF2-40B4-BE49-F238E27FC236}">
                    <a16:creationId xmlns:a16="http://schemas.microsoft.com/office/drawing/2014/main" id="{2A014196-F34D-4B15-ABD1-131022FE56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9" name="Connecteur droit 538">
                <a:extLst>
                  <a:ext uri="{FF2B5EF4-FFF2-40B4-BE49-F238E27FC236}">
                    <a16:creationId xmlns:a16="http://schemas.microsoft.com/office/drawing/2014/main" id="{394E6A57-291A-4CB0-883D-F2FB799DE24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0" name="Connecteur droit 539">
                <a:extLst>
                  <a:ext uri="{FF2B5EF4-FFF2-40B4-BE49-F238E27FC236}">
                    <a16:creationId xmlns:a16="http://schemas.microsoft.com/office/drawing/2014/main" id="{6D7EC26D-F600-4940-B72E-84F4B962229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1" name="Groupe 450">
              <a:extLst>
                <a:ext uri="{FF2B5EF4-FFF2-40B4-BE49-F238E27FC236}">
                  <a16:creationId xmlns:a16="http://schemas.microsoft.com/office/drawing/2014/main" id="{46CC82A8-A81E-4A76-9B51-08E6FF2D7650}"/>
                </a:ext>
              </a:extLst>
            </p:cNvPr>
            <p:cNvGrpSpPr/>
            <p:nvPr/>
          </p:nvGrpSpPr>
          <p:grpSpPr>
            <a:xfrm>
              <a:off x="4506537" y="4671493"/>
              <a:ext cx="644149" cy="328543"/>
              <a:chOff x="3228428" y="3557482"/>
              <a:chExt cx="369641" cy="177380"/>
            </a:xfrm>
          </p:grpSpPr>
          <p:cxnSp>
            <p:nvCxnSpPr>
              <p:cNvPr id="513" name="Connecteur droit 512">
                <a:extLst>
                  <a:ext uri="{FF2B5EF4-FFF2-40B4-BE49-F238E27FC236}">
                    <a16:creationId xmlns:a16="http://schemas.microsoft.com/office/drawing/2014/main" id="{4D5D75A9-0E13-4F4C-B1D5-8E46D5188D0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4" name="Connecteur droit 513">
                <a:extLst>
                  <a:ext uri="{FF2B5EF4-FFF2-40B4-BE49-F238E27FC236}">
                    <a16:creationId xmlns:a16="http://schemas.microsoft.com/office/drawing/2014/main" id="{E7B3EAA5-F10D-4D95-B164-AADC04CBDB3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5" name="Connecteur droit 514">
                <a:extLst>
                  <a:ext uri="{FF2B5EF4-FFF2-40B4-BE49-F238E27FC236}">
                    <a16:creationId xmlns:a16="http://schemas.microsoft.com/office/drawing/2014/main" id="{3A7173FD-5E6F-429F-9CAA-05D892EF6E3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6" name="Connecteur droit 515">
                <a:extLst>
                  <a:ext uri="{FF2B5EF4-FFF2-40B4-BE49-F238E27FC236}">
                    <a16:creationId xmlns:a16="http://schemas.microsoft.com/office/drawing/2014/main" id="{D11F2C47-B72B-4465-857C-386F296C6EE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7" name="Connecteur droit 516">
                <a:extLst>
                  <a:ext uri="{FF2B5EF4-FFF2-40B4-BE49-F238E27FC236}">
                    <a16:creationId xmlns:a16="http://schemas.microsoft.com/office/drawing/2014/main" id="{EBFFCE44-C05B-4119-B953-B08515F440B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8" name="Connecteur droit 517">
                <a:extLst>
                  <a:ext uri="{FF2B5EF4-FFF2-40B4-BE49-F238E27FC236}">
                    <a16:creationId xmlns:a16="http://schemas.microsoft.com/office/drawing/2014/main" id="{B48365ED-468E-4EF8-8FD5-90472BB05D7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9" name="Connecteur droit 518">
                <a:extLst>
                  <a:ext uri="{FF2B5EF4-FFF2-40B4-BE49-F238E27FC236}">
                    <a16:creationId xmlns:a16="http://schemas.microsoft.com/office/drawing/2014/main" id="{3C26B6C3-1E33-4CCA-BC29-109A23C339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0" name="Connecteur droit 519">
                <a:extLst>
                  <a:ext uri="{FF2B5EF4-FFF2-40B4-BE49-F238E27FC236}">
                    <a16:creationId xmlns:a16="http://schemas.microsoft.com/office/drawing/2014/main" id="{2520B771-87BA-43E6-AC64-52E0F88FB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1" name="Connecteur droit 520">
                <a:extLst>
                  <a:ext uri="{FF2B5EF4-FFF2-40B4-BE49-F238E27FC236}">
                    <a16:creationId xmlns:a16="http://schemas.microsoft.com/office/drawing/2014/main" id="{615BF0C5-48AE-4140-B9E0-34A88449ED9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2" name="Connecteur droit 521">
                <a:extLst>
                  <a:ext uri="{FF2B5EF4-FFF2-40B4-BE49-F238E27FC236}">
                    <a16:creationId xmlns:a16="http://schemas.microsoft.com/office/drawing/2014/main" id="{FD7BA989-9E3A-4204-8553-324FAFC696C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3" name="Connecteur droit 522">
                <a:extLst>
                  <a:ext uri="{FF2B5EF4-FFF2-40B4-BE49-F238E27FC236}">
                    <a16:creationId xmlns:a16="http://schemas.microsoft.com/office/drawing/2014/main" id="{6899EFAE-03EB-4D94-81DB-E8E7047E975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4" name="Connecteur droit 523">
                <a:extLst>
                  <a:ext uri="{FF2B5EF4-FFF2-40B4-BE49-F238E27FC236}">
                    <a16:creationId xmlns:a16="http://schemas.microsoft.com/office/drawing/2014/main" id="{5C3B0380-D9E4-4724-A483-7CE8F498396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5" name="Connecteur droit 524">
                <a:extLst>
                  <a:ext uri="{FF2B5EF4-FFF2-40B4-BE49-F238E27FC236}">
                    <a16:creationId xmlns:a16="http://schemas.microsoft.com/office/drawing/2014/main" id="{80FB7CD5-0741-437C-87DA-888C3E40ED6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6" name="Connecteur droit 525">
                <a:extLst>
                  <a:ext uri="{FF2B5EF4-FFF2-40B4-BE49-F238E27FC236}">
                    <a16:creationId xmlns:a16="http://schemas.microsoft.com/office/drawing/2014/main" id="{FCA34B0C-8110-4A2F-8D51-0CFBE20DE48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2" name="Groupe 451">
              <a:extLst>
                <a:ext uri="{FF2B5EF4-FFF2-40B4-BE49-F238E27FC236}">
                  <a16:creationId xmlns:a16="http://schemas.microsoft.com/office/drawing/2014/main" id="{46960E09-392A-496C-B3BF-FE1CCAA924E4}"/>
                </a:ext>
              </a:extLst>
            </p:cNvPr>
            <p:cNvGrpSpPr/>
            <p:nvPr/>
          </p:nvGrpSpPr>
          <p:grpSpPr>
            <a:xfrm>
              <a:off x="5100088" y="5043749"/>
              <a:ext cx="696984" cy="328543"/>
              <a:chOff x="3228428" y="3557482"/>
              <a:chExt cx="369641" cy="177380"/>
            </a:xfrm>
          </p:grpSpPr>
          <p:cxnSp>
            <p:nvCxnSpPr>
              <p:cNvPr id="499" name="Connecteur droit 498">
                <a:extLst>
                  <a:ext uri="{FF2B5EF4-FFF2-40B4-BE49-F238E27FC236}">
                    <a16:creationId xmlns:a16="http://schemas.microsoft.com/office/drawing/2014/main" id="{ED9F3718-3486-480F-8068-30DCBF3027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0" name="Connecteur droit 499">
                <a:extLst>
                  <a:ext uri="{FF2B5EF4-FFF2-40B4-BE49-F238E27FC236}">
                    <a16:creationId xmlns:a16="http://schemas.microsoft.com/office/drawing/2014/main" id="{53FF23DE-7CE2-40FB-A74F-DA98C9D1996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1" name="Connecteur droit 500">
                <a:extLst>
                  <a:ext uri="{FF2B5EF4-FFF2-40B4-BE49-F238E27FC236}">
                    <a16:creationId xmlns:a16="http://schemas.microsoft.com/office/drawing/2014/main" id="{26F42309-6CDF-41B8-A395-6909034F59B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2" name="Connecteur droit 501">
                <a:extLst>
                  <a:ext uri="{FF2B5EF4-FFF2-40B4-BE49-F238E27FC236}">
                    <a16:creationId xmlns:a16="http://schemas.microsoft.com/office/drawing/2014/main" id="{0448167D-D920-497B-9C5F-9CB42DF981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3" name="Connecteur droit 502">
                <a:extLst>
                  <a:ext uri="{FF2B5EF4-FFF2-40B4-BE49-F238E27FC236}">
                    <a16:creationId xmlns:a16="http://schemas.microsoft.com/office/drawing/2014/main" id="{B6243B34-8279-47C8-85EC-6E5A2342C2B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4" name="Connecteur droit 503">
                <a:extLst>
                  <a:ext uri="{FF2B5EF4-FFF2-40B4-BE49-F238E27FC236}">
                    <a16:creationId xmlns:a16="http://schemas.microsoft.com/office/drawing/2014/main" id="{E89ED90F-34A3-4BC7-81CE-FF0DD25B962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5" name="Connecteur droit 504">
                <a:extLst>
                  <a:ext uri="{FF2B5EF4-FFF2-40B4-BE49-F238E27FC236}">
                    <a16:creationId xmlns:a16="http://schemas.microsoft.com/office/drawing/2014/main" id="{06785521-85C1-47FF-B71A-8907CBD0F52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6" name="Connecteur droit 505">
                <a:extLst>
                  <a:ext uri="{FF2B5EF4-FFF2-40B4-BE49-F238E27FC236}">
                    <a16:creationId xmlns:a16="http://schemas.microsoft.com/office/drawing/2014/main" id="{8C4E0B75-86EB-4D7F-83BE-3FCFC9F6249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7" name="Connecteur droit 506">
                <a:extLst>
                  <a:ext uri="{FF2B5EF4-FFF2-40B4-BE49-F238E27FC236}">
                    <a16:creationId xmlns:a16="http://schemas.microsoft.com/office/drawing/2014/main" id="{569B090C-8179-472E-A4C5-2778E37DBFD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8" name="Connecteur droit 507">
                <a:extLst>
                  <a:ext uri="{FF2B5EF4-FFF2-40B4-BE49-F238E27FC236}">
                    <a16:creationId xmlns:a16="http://schemas.microsoft.com/office/drawing/2014/main" id="{3B37A545-489A-405C-9E35-61DD4AEF512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9" name="Connecteur droit 508">
                <a:extLst>
                  <a:ext uri="{FF2B5EF4-FFF2-40B4-BE49-F238E27FC236}">
                    <a16:creationId xmlns:a16="http://schemas.microsoft.com/office/drawing/2014/main" id="{83A08411-4E7D-483A-9653-83619A78E13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0" name="Connecteur droit 509">
                <a:extLst>
                  <a:ext uri="{FF2B5EF4-FFF2-40B4-BE49-F238E27FC236}">
                    <a16:creationId xmlns:a16="http://schemas.microsoft.com/office/drawing/2014/main" id="{11EF085E-116C-4139-9647-840A3AFD7A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1" name="Connecteur droit 510">
                <a:extLst>
                  <a:ext uri="{FF2B5EF4-FFF2-40B4-BE49-F238E27FC236}">
                    <a16:creationId xmlns:a16="http://schemas.microsoft.com/office/drawing/2014/main" id="{40DB7C3D-5938-4654-8FC4-6CA13496C65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2" name="Connecteur droit 511">
                <a:extLst>
                  <a:ext uri="{FF2B5EF4-FFF2-40B4-BE49-F238E27FC236}">
                    <a16:creationId xmlns:a16="http://schemas.microsoft.com/office/drawing/2014/main" id="{4F97D270-224E-4763-BB99-353275AA6C8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3" name="Groupe 452">
              <a:extLst>
                <a:ext uri="{FF2B5EF4-FFF2-40B4-BE49-F238E27FC236}">
                  <a16:creationId xmlns:a16="http://schemas.microsoft.com/office/drawing/2014/main" id="{58964C80-4682-484D-B3C0-1CC7B9B8C83C}"/>
                </a:ext>
              </a:extLst>
            </p:cNvPr>
            <p:cNvGrpSpPr/>
            <p:nvPr/>
          </p:nvGrpSpPr>
          <p:grpSpPr>
            <a:xfrm>
              <a:off x="4506537" y="5043749"/>
              <a:ext cx="644149" cy="328543"/>
              <a:chOff x="3228428" y="3557482"/>
              <a:chExt cx="369641" cy="177380"/>
            </a:xfrm>
          </p:grpSpPr>
          <p:cxnSp>
            <p:nvCxnSpPr>
              <p:cNvPr id="485" name="Connecteur droit 484">
                <a:extLst>
                  <a:ext uri="{FF2B5EF4-FFF2-40B4-BE49-F238E27FC236}">
                    <a16:creationId xmlns:a16="http://schemas.microsoft.com/office/drawing/2014/main" id="{43F220C9-E77E-4367-882E-EBE36E2082E2}"/>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6" name="Connecteur droit 485">
                <a:extLst>
                  <a:ext uri="{FF2B5EF4-FFF2-40B4-BE49-F238E27FC236}">
                    <a16:creationId xmlns:a16="http://schemas.microsoft.com/office/drawing/2014/main" id="{3D4EA665-BD2F-47DA-8ACF-DB2B8522C85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7" name="Connecteur droit 486">
                <a:extLst>
                  <a:ext uri="{FF2B5EF4-FFF2-40B4-BE49-F238E27FC236}">
                    <a16:creationId xmlns:a16="http://schemas.microsoft.com/office/drawing/2014/main" id="{6A1AF71C-133A-49E0-94D7-D82953BA759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8" name="Connecteur droit 487">
                <a:extLst>
                  <a:ext uri="{FF2B5EF4-FFF2-40B4-BE49-F238E27FC236}">
                    <a16:creationId xmlns:a16="http://schemas.microsoft.com/office/drawing/2014/main" id="{E0144144-8FFB-43A0-B7D5-E4B2FE768EE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9" name="Connecteur droit 488">
                <a:extLst>
                  <a:ext uri="{FF2B5EF4-FFF2-40B4-BE49-F238E27FC236}">
                    <a16:creationId xmlns:a16="http://schemas.microsoft.com/office/drawing/2014/main" id="{8B883027-BDB8-4122-BB0B-A8C96AC9D7A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0" name="Connecteur droit 489">
                <a:extLst>
                  <a:ext uri="{FF2B5EF4-FFF2-40B4-BE49-F238E27FC236}">
                    <a16:creationId xmlns:a16="http://schemas.microsoft.com/office/drawing/2014/main" id="{5E22269F-EE93-4904-B85D-48DB38DBE97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1" name="Connecteur droit 490">
                <a:extLst>
                  <a:ext uri="{FF2B5EF4-FFF2-40B4-BE49-F238E27FC236}">
                    <a16:creationId xmlns:a16="http://schemas.microsoft.com/office/drawing/2014/main" id="{C03CCF52-2D89-445C-AE44-1BBD5C2E89F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2" name="Connecteur droit 491">
                <a:extLst>
                  <a:ext uri="{FF2B5EF4-FFF2-40B4-BE49-F238E27FC236}">
                    <a16:creationId xmlns:a16="http://schemas.microsoft.com/office/drawing/2014/main" id="{C1ACCFE9-0F09-422A-94F4-2B787CF464D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3" name="Connecteur droit 492">
                <a:extLst>
                  <a:ext uri="{FF2B5EF4-FFF2-40B4-BE49-F238E27FC236}">
                    <a16:creationId xmlns:a16="http://schemas.microsoft.com/office/drawing/2014/main" id="{7D0BB98D-8ACA-4049-AA92-5DC6555486F1}"/>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4" name="Connecteur droit 493">
                <a:extLst>
                  <a:ext uri="{FF2B5EF4-FFF2-40B4-BE49-F238E27FC236}">
                    <a16:creationId xmlns:a16="http://schemas.microsoft.com/office/drawing/2014/main" id="{03851761-45A1-46CA-8FB5-E798DBC31CC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5" name="Connecteur droit 494">
                <a:extLst>
                  <a:ext uri="{FF2B5EF4-FFF2-40B4-BE49-F238E27FC236}">
                    <a16:creationId xmlns:a16="http://schemas.microsoft.com/office/drawing/2014/main" id="{8A8306FC-828C-42AB-8E78-34A63410D77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6" name="Connecteur droit 495">
                <a:extLst>
                  <a:ext uri="{FF2B5EF4-FFF2-40B4-BE49-F238E27FC236}">
                    <a16:creationId xmlns:a16="http://schemas.microsoft.com/office/drawing/2014/main" id="{510109EE-A25C-42E4-B974-2C3C5031B72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7" name="Connecteur droit 496">
                <a:extLst>
                  <a:ext uri="{FF2B5EF4-FFF2-40B4-BE49-F238E27FC236}">
                    <a16:creationId xmlns:a16="http://schemas.microsoft.com/office/drawing/2014/main" id="{24FCAD31-D38E-44AF-849D-95B2516630D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8" name="Connecteur droit 497">
                <a:extLst>
                  <a:ext uri="{FF2B5EF4-FFF2-40B4-BE49-F238E27FC236}">
                    <a16:creationId xmlns:a16="http://schemas.microsoft.com/office/drawing/2014/main" id="{5ED21863-B6CB-49C2-9F84-B7EC6A5E9FB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4" name="Groupe 453">
              <a:extLst>
                <a:ext uri="{FF2B5EF4-FFF2-40B4-BE49-F238E27FC236}">
                  <a16:creationId xmlns:a16="http://schemas.microsoft.com/office/drawing/2014/main" id="{3C201EC0-7BCE-4BC3-8DB3-39470A207A86}"/>
                </a:ext>
              </a:extLst>
            </p:cNvPr>
            <p:cNvGrpSpPr/>
            <p:nvPr/>
          </p:nvGrpSpPr>
          <p:grpSpPr>
            <a:xfrm>
              <a:off x="5099059" y="5419566"/>
              <a:ext cx="696984" cy="328543"/>
              <a:chOff x="3228428" y="3557482"/>
              <a:chExt cx="369641" cy="177380"/>
            </a:xfrm>
          </p:grpSpPr>
          <p:cxnSp>
            <p:nvCxnSpPr>
              <p:cNvPr id="471" name="Connecteur droit 470">
                <a:extLst>
                  <a:ext uri="{FF2B5EF4-FFF2-40B4-BE49-F238E27FC236}">
                    <a16:creationId xmlns:a16="http://schemas.microsoft.com/office/drawing/2014/main" id="{B03F848D-2F5A-40FD-8CA1-EE895909CC1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2" name="Connecteur droit 471">
                <a:extLst>
                  <a:ext uri="{FF2B5EF4-FFF2-40B4-BE49-F238E27FC236}">
                    <a16:creationId xmlns:a16="http://schemas.microsoft.com/office/drawing/2014/main" id="{889A5BEB-095A-41A1-A7BC-DE069035770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3" name="Connecteur droit 472">
                <a:extLst>
                  <a:ext uri="{FF2B5EF4-FFF2-40B4-BE49-F238E27FC236}">
                    <a16:creationId xmlns:a16="http://schemas.microsoft.com/office/drawing/2014/main" id="{B6DFAE08-F2A7-445E-A2D4-2F291C149A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4" name="Connecteur droit 473">
                <a:extLst>
                  <a:ext uri="{FF2B5EF4-FFF2-40B4-BE49-F238E27FC236}">
                    <a16:creationId xmlns:a16="http://schemas.microsoft.com/office/drawing/2014/main" id="{4B65C035-883B-4B30-835B-583EB05A0FB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5" name="Connecteur droit 474">
                <a:extLst>
                  <a:ext uri="{FF2B5EF4-FFF2-40B4-BE49-F238E27FC236}">
                    <a16:creationId xmlns:a16="http://schemas.microsoft.com/office/drawing/2014/main" id="{AEEF25CB-BAD2-4B31-93CD-F8617BA4600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6" name="Connecteur droit 475">
                <a:extLst>
                  <a:ext uri="{FF2B5EF4-FFF2-40B4-BE49-F238E27FC236}">
                    <a16:creationId xmlns:a16="http://schemas.microsoft.com/office/drawing/2014/main" id="{45048C3D-B6DD-4B8D-9B30-4AAF28481D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7" name="Connecteur droit 476">
                <a:extLst>
                  <a:ext uri="{FF2B5EF4-FFF2-40B4-BE49-F238E27FC236}">
                    <a16:creationId xmlns:a16="http://schemas.microsoft.com/office/drawing/2014/main" id="{2BC1142C-5682-4B28-9EFE-9313BF002C9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8" name="Connecteur droit 477">
                <a:extLst>
                  <a:ext uri="{FF2B5EF4-FFF2-40B4-BE49-F238E27FC236}">
                    <a16:creationId xmlns:a16="http://schemas.microsoft.com/office/drawing/2014/main" id="{199B6038-A77C-4598-9C81-54097C7505F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9" name="Connecteur droit 478">
                <a:extLst>
                  <a:ext uri="{FF2B5EF4-FFF2-40B4-BE49-F238E27FC236}">
                    <a16:creationId xmlns:a16="http://schemas.microsoft.com/office/drawing/2014/main" id="{0EFB3C81-2EAC-40D2-8BDB-51F4B0DE0E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0" name="Connecteur droit 479">
                <a:extLst>
                  <a:ext uri="{FF2B5EF4-FFF2-40B4-BE49-F238E27FC236}">
                    <a16:creationId xmlns:a16="http://schemas.microsoft.com/office/drawing/2014/main" id="{302CEE2A-D26C-45CF-BB3D-CB28F201956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1" name="Connecteur droit 480">
                <a:extLst>
                  <a:ext uri="{FF2B5EF4-FFF2-40B4-BE49-F238E27FC236}">
                    <a16:creationId xmlns:a16="http://schemas.microsoft.com/office/drawing/2014/main" id="{016B7D95-B60F-4F69-BF69-A6432AAEA32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2" name="Connecteur droit 481">
                <a:extLst>
                  <a:ext uri="{FF2B5EF4-FFF2-40B4-BE49-F238E27FC236}">
                    <a16:creationId xmlns:a16="http://schemas.microsoft.com/office/drawing/2014/main" id="{7AFD3078-86BE-45C7-9BC9-5705194909A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3" name="Connecteur droit 482">
                <a:extLst>
                  <a:ext uri="{FF2B5EF4-FFF2-40B4-BE49-F238E27FC236}">
                    <a16:creationId xmlns:a16="http://schemas.microsoft.com/office/drawing/2014/main" id="{FCD37D1F-8502-4152-8225-145C0DC4D78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4" name="Connecteur droit 483">
                <a:extLst>
                  <a:ext uri="{FF2B5EF4-FFF2-40B4-BE49-F238E27FC236}">
                    <a16:creationId xmlns:a16="http://schemas.microsoft.com/office/drawing/2014/main" id="{E78128A7-EEBB-4E7E-9FE5-FEB7DDDF652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5" name="Groupe 454">
              <a:extLst>
                <a:ext uri="{FF2B5EF4-FFF2-40B4-BE49-F238E27FC236}">
                  <a16:creationId xmlns:a16="http://schemas.microsoft.com/office/drawing/2014/main" id="{8ABF93D6-D8FE-49DE-B476-51DDD50FD1B5}"/>
                </a:ext>
              </a:extLst>
            </p:cNvPr>
            <p:cNvGrpSpPr/>
            <p:nvPr/>
          </p:nvGrpSpPr>
          <p:grpSpPr>
            <a:xfrm>
              <a:off x="4505508" y="5419566"/>
              <a:ext cx="644149" cy="328543"/>
              <a:chOff x="3228428" y="3557482"/>
              <a:chExt cx="369641" cy="177380"/>
            </a:xfrm>
          </p:grpSpPr>
          <p:cxnSp>
            <p:nvCxnSpPr>
              <p:cNvPr id="457" name="Connecteur droit 456">
                <a:extLst>
                  <a:ext uri="{FF2B5EF4-FFF2-40B4-BE49-F238E27FC236}">
                    <a16:creationId xmlns:a16="http://schemas.microsoft.com/office/drawing/2014/main" id="{C2DE9120-3491-4D84-8816-2EFD5D817508}"/>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8" name="Connecteur droit 457">
                <a:extLst>
                  <a:ext uri="{FF2B5EF4-FFF2-40B4-BE49-F238E27FC236}">
                    <a16:creationId xmlns:a16="http://schemas.microsoft.com/office/drawing/2014/main" id="{265E11CB-AE50-4F77-AAF5-7165BD1868F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9" name="Connecteur droit 458">
                <a:extLst>
                  <a:ext uri="{FF2B5EF4-FFF2-40B4-BE49-F238E27FC236}">
                    <a16:creationId xmlns:a16="http://schemas.microsoft.com/office/drawing/2014/main" id="{FE9FA9F9-2591-4ABA-9B8E-09EF2A6D9A0A}"/>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0" name="Connecteur droit 459">
                <a:extLst>
                  <a:ext uri="{FF2B5EF4-FFF2-40B4-BE49-F238E27FC236}">
                    <a16:creationId xmlns:a16="http://schemas.microsoft.com/office/drawing/2014/main" id="{91B783D9-B8EE-4687-A94D-7919910F36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1" name="Connecteur droit 460">
                <a:extLst>
                  <a:ext uri="{FF2B5EF4-FFF2-40B4-BE49-F238E27FC236}">
                    <a16:creationId xmlns:a16="http://schemas.microsoft.com/office/drawing/2014/main" id="{D6312667-0992-44C2-99B0-EC43BF073B3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2" name="Connecteur droit 461">
                <a:extLst>
                  <a:ext uri="{FF2B5EF4-FFF2-40B4-BE49-F238E27FC236}">
                    <a16:creationId xmlns:a16="http://schemas.microsoft.com/office/drawing/2014/main" id="{D965F41C-EA5B-4246-B088-1B5FB7F3C16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3" name="Connecteur droit 462">
                <a:extLst>
                  <a:ext uri="{FF2B5EF4-FFF2-40B4-BE49-F238E27FC236}">
                    <a16:creationId xmlns:a16="http://schemas.microsoft.com/office/drawing/2014/main" id="{A1BA279F-CCB3-448B-999A-5885E69F98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4" name="Connecteur droit 463">
                <a:extLst>
                  <a:ext uri="{FF2B5EF4-FFF2-40B4-BE49-F238E27FC236}">
                    <a16:creationId xmlns:a16="http://schemas.microsoft.com/office/drawing/2014/main" id="{2EAA6414-8623-47D2-8CDC-1C5413D9AE3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5" name="Connecteur droit 464">
                <a:extLst>
                  <a:ext uri="{FF2B5EF4-FFF2-40B4-BE49-F238E27FC236}">
                    <a16:creationId xmlns:a16="http://schemas.microsoft.com/office/drawing/2014/main" id="{4EBDEE7E-570B-46A7-8411-22D7D7B6356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6" name="Connecteur droit 465">
                <a:extLst>
                  <a:ext uri="{FF2B5EF4-FFF2-40B4-BE49-F238E27FC236}">
                    <a16:creationId xmlns:a16="http://schemas.microsoft.com/office/drawing/2014/main" id="{E10F10FC-D8B0-439F-AFD5-04CE88AA2F0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7" name="Connecteur droit 466">
                <a:extLst>
                  <a:ext uri="{FF2B5EF4-FFF2-40B4-BE49-F238E27FC236}">
                    <a16:creationId xmlns:a16="http://schemas.microsoft.com/office/drawing/2014/main" id="{21C9C590-1F97-4854-B6C9-04F8B062B1E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8" name="Connecteur droit 467">
                <a:extLst>
                  <a:ext uri="{FF2B5EF4-FFF2-40B4-BE49-F238E27FC236}">
                    <a16:creationId xmlns:a16="http://schemas.microsoft.com/office/drawing/2014/main" id="{D08ECA77-7F21-464F-849A-4F70DA3CF99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9" name="Connecteur droit 468">
                <a:extLst>
                  <a:ext uri="{FF2B5EF4-FFF2-40B4-BE49-F238E27FC236}">
                    <a16:creationId xmlns:a16="http://schemas.microsoft.com/office/drawing/2014/main" id="{410A12FE-4EF4-4CDB-8CB7-611AB169EC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0" name="Connecteur droit 469">
                <a:extLst>
                  <a:ext uri="{FF2B5EF4-FFF2-40B4-BE49-F238E27FC236}">
                    <a16:creationId xmlns:a16="http://schemas.microsoft.com/office/drawing/2014/main" id="{C44F997C-C10E-405C-AA53-8344E44EDFC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3556305" y="9937635"/>
            <a:ext cx="5233756" cy="5233757"/>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rot="21311177">
            <a:off x="11064795" y="7676721"/>
            <a:ext cx="10911903" cy="6679328"/>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rot="21311177">
            <a:off x="11788901" y="8499523"/>
            <a:ext cx="4811436" cy="10031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1" name="Groupe 10">
            <a:extLst>
              <a:ext uri="{FF2B5EF4-FFF2-40B4-BE49-F238E27FC236}">
                <a16:creationId xmlns:a16="http://schemas.microsoft.com/office/drawing/2014/main" id="{BE9D8802-FA9A-49CE-AF2F-FBDB8A40F56E}"/>
              </a:ext>
            </a:extLst>
          </p:cNvPr>
          <p:cNvGrpSpPr/>
          <p:nvPr/>
        </p:nvGrpSpPr>
        <p:grpSpPr>
          <a:xfrm>
            <a:off x="11917208" y="9768930"/>
            <a:ext cx="5033502" cy="4198344"/>
            <a:chOff x="11917208" y="9768930"/>
            <a:chExt cx="5033502" cy="4198344"/>
          </a:xfrm>
        </p:grpSpPr>
        <p:grpSp>
          <p:nvGrpSpPr>
            <p:cNvPr id="653" name="Groupe 652">
              <a:extLst>
                <a:ext uri="{FF2B5EF4-FFF2-40B4-BE49-F238E27FC236}">
                  <a16:creationId xmlns:a16="http://schemas.microsoft.com/office/drawing/2014/main" id="{9C3758B8-FFB2-4DB5-AE10-7EBC9E4E0E0F}"/>
                </a:ext>
              </a:extLst>
            </p:cNvPr>
            <p:cNvGrpSpPr/>
            <p:nvPr/>
          </p:nvGrpSpPr>
          <p:grpSpPr>
            <a:xfrm rot="21311177">
              <a:off x="14121960" y="9768930"/>
              <a:ext cx="2598530" cy="1224892"/>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rot="21311177">
              <a:off x="11917208" y="9962894"/>
              <a:ext cx="2401550" cy="1224892"/>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rot="21311177">
              <a:off x="14238425" y="11151899"/>
              <a:ext cx="2598530" cy="1224892"/>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rot="21311177">
              <a:off x="12033672" y="11345863"/>
              <a:ext cx="2401550" cy="1224892"/>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rot="21311177">
              <a:off x="14352180" y="12548418"/>
              <a:ext cx="2598530" cy="1224892"/>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rot="21311177">
              <a:off x="12147428" y="12742382"/>
              <a:ext cx="2401550" cy="1224892"/>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311177">
            <a:off x="17176135" y="8912168"/>
            <a:ext cx="4369740" cy="4369740"/>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3755899" y="-2578225"/>
            <a:ext cx="16073129" cy="1643857"/>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15474649" y="-2204016"/>
            <a:ext cx="4242153" cy="5013985"/>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1141346">
            <a:off x="-4722536" y="9371097"/>
            <a:ext cx="4229762" cy="4999341"/>
            <a:chOff x="2990795" y="4027874"/>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5" y="4027874"/>
              <a:ext cx="902237" cy="1066393"/>
              <a:chOff x="4963481" y="2035130"/>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7"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628001">
            <a:off x="-3462189" y="-323369"/>
            <a:ext cx="4217172" cy="5396605"/>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12962371" y="7799730"/>
            <a:ext cx="5503672" cy="6145398"/>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17267521" y="8804291"/>
            <a:ext cx="6128968" cy="6963609"/>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18881437" y="362135"/>
            <a:ext cx="4050250" cy="5449447"/>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9796365" y="2733629"/>
            <a:ext cx="9237183" cy="5654207"/>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B59CA98-8546-4AB9-B737-31C83B31CB0D}"/>
              </a:ext>
            </a:extLst>
          </p:cNvPr>
          <p:cNvSpPr/>
          <p:nvPr/>
        </p:nvSpPr>
        <p:spPr>
          <a:xfrm>
            <a:off x="-9033287" y="3270924"/>
            <a:ext cx="4072992" cy="84920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3399"/>
                </a:solidFill>
                <a:effectLst/>
                <a:uLnTx/>
                <a:uFillTx/>
                <a:latin typeface="Calibri" panose="020F0502020204030204"/>
                <a:ea typeface="+mn-ea"/>
                <a:cs typeface="+mn-cs"/>
              </a:rPr>
              <a:t>FRAUDE AUX SENTIMENTS</a:t>
            </a: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9036534" y="4428523"/>
            <a:ext cx="4076239" cy="3397856"/>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4460630" y="4544385"/>
            <a:ext cx="3111570" cy="2839642"/>
          </a:xfrm>
          <a:prstGeom prst="hear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a:off x="-14147085" y="-2833963"/>
            <a:ext cx="7137165" cy="8662521"/>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7884580" y="-1599935"/>
            <a:ext cx="3026178" cy="3168345"/>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12513073" y="767326"/>
            <a:ext cx="3685025" cy="3858144"/>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9585466" y="12590899"/>
            <a:ext cx="3617390" cy="3787333"/>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21124340">
            <a:off x="4215760" y="6956617"/>
            <a:ext cx="3257195" cy="3410214"/>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395777">
            <a:off x="-6262243" y="7627416"/>
            <a:ext cx="2684522" cy="2810640"/>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7925143" y="-1484073"/>
            <a:ext cx="3041871" cy="3041871"/>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10161410" y="13028851"/>
            <a:ext cx="2754295" cy="2754295"/>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13012870" y="1597283"/>
            <a:ext cx="2525528" cy="2525528"/>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582945">
            <a:off x="-6191828" y="7956396"/>
            <a:ext cx="2567188" cy="2567188"/>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21337392">
            <a:off x="4090172" y="6949745"/>
            <a:ext cx="3619184" cy="3619184"/>
          </a:xfrm>
          <a:prstGeom prst="rect">
            <a:avLst/>
          </a:prstGeom>
        </p:spPr>
      </p:pic>
      <p:grpSp>
        <p:nvGrpSpPr>
          <p:cNvPr id="744" name="Groupe 743">
            <a:extLst>
              <a:ext uri="{FF2B5EF4-FFF2-40B4-BE49-F238E27FC236}">
                <a16:creationId xmlns:a16="http://schemas.microsoft.com/office/drawing/2014/main" id="{223C5C1F-4061-4F3D-A243-CE4B5D131CAF}"/>
              </a:ext>
            </a:extLst>
          </p:cNvPr>
          <p:cNvGrpSpPr/>
          <p:nvPr/>
        </p:nvGrpSpPr>
        <p:grpSpPr>
          <a:xfrm>
            <a:off x="2466271" y="2304321"/>
            <a:ext cx="4318762" cy="3600015"/>
            <a:chOff x="5513508" y="2361587"/>
            <a:chExt cx="1166146" cy="972071"/>
          </a:xfrm>
        </p:grpSpPr>
        <p:grpSp>
          <p:nvGrpSpPr>
            <p:cNvPr id="745" name="Groupe 744">
              <a:extLst>
                <a:ext uri="{FF2B5EF4-FFF2-40B4-BE49-F238E27FC236}">
                  <a16:creationId xmlns:a16="http://schemas.microsoft.com/office/drawing/2014/main" id="{D1336434-2FFB-41B7-AAD4-2100B748ECE8}"/>
                </a:ext>
              </a:extLst>
            </p:cNvPr>
            <p:cNvGrpSpPr/>
            <p:nvPr/>
          </p:nvGrpSpPr>
          <p:grpSpPr>
            <a:xfrm>
              <a:off x="6050351" y="2361587"/>
              <a:ext cx="629303" cy="296640"/>
              <a:chOff x="3228428" y="3557482"/>
              <a:chExt cx="369641" cy="177380"/>
            </a:xfrm>
          </p:grpSpPr>
          <p:cxnSp>
            <p:nvCxnSpPr>
              <p:cNvPr id="852" name="Connecteur droit 851">
                <a:extLst>
                  <a:ext uri="{FF2B5EF4-FFF2-40B4-BE49-F238E27FC236}">
                    <a16:creationId xmlns:a16="http://schemas.microsoft.com/office/drawing/2014/main" id="{E52A6A15-939C-44A0-9E30-628D62B942DE}"/>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3" name="Connecteur droit 852">
                <a:extLst>
                  <a:ext uri="{FF2B5EF4-FFF2-40B4-BE49-F238E27FC236}">
                    <a16:creationId xmlns:a16="http://schemas.microsoft.com/office/drawing/2014/main" id="{F454449E-38C7-4B6E-A8EE-580CEC3382B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4" name="Connecteur droit 853">
                <a:extLst>
                  <a:ext uri="{FF2B5EF4-FFF2-40B4-BE49-F238E27FC236}">
                    <a16:creationId xmlns:a16="http://schemas.microsoft.com/office/drawing/2014/main" id="{84CC67B1-9F58-4852-AFAB-9AECB7AD6E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5" name="Connecteur droit 854">
                <a:extLst>
                  <a:ext uri="{FF2B5EF4-FFF2-40B4-BE49-F238E27FC236}">
                    <a16:creationId xmlns:a16="http://schemas.microsoft.com/office/drawing/2014/main" id="{2D758BE1-7B8A-425B-9D39-50E7579E2FB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6" name="Connecteur droit 855">
                <a:extLst>
                  <a:ext uri="{FF2B5EF4-FFF2-40B4-BE49-F238E27FC236}">
                    <a16:creationId xmlns:a16="http://schemas.microsoft.com/office/drawing/2014/main" id="{1925F045-D261-46F0-AB84-7D142947145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7" name="Connecteur droit 856">
                <a:extLst>
                  <a:ext uri="{FF2B5EF4-FFF2-40B4-BE49-F238E27FC236}">
                    <a16:creationId xmlns:a16="http://schemas.microsoft.com/office/drawing/2014/main" id="{E85DCF4A-9B25-464D-9145-F9978F2037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8" name="Connecteur droit 857">
                <a:extLst>
                  <a:ext uri="{FF2B5EF4-FFF2-40B4-BE49-F238E27FC236}">
                    <a16:creationId xmlns:a16="http://schemas.microsoft.com/office/drawing/2014/main" id="{A4B365C1-1D52-436F-8DA3-DDAE450C8E0B}"/>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9" name="Connecteur droit 858">
                <a:extLst>
                  <a:ext uri="{FF2B5EF4-FFF2-40B4-BE49-F238E27FC236}">
                    <a16:creationId xmlns:a16="http://schemas.microsoft.com/office/drawing/2014/main" id="{1C476CDE-D259-476D-873F-1029C028193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0" name="Connecteur droit 859">
                <a:extLst>
                  <a:ext uri="{FF2B5EF4-FFF2-40B4-BE49-F238E27FC236}">
                    <a16:creationId xmlns:a16="http://schemas.microsoft.com/office/drawing/2014/main" id="{956BC92B-3A70-412E-A2AA-7287539E124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1" name="Connecteur droit 860">
                <a:extLst>
                  <a:ext uri="{FF2B5EF4-FFF2-40B4-BE49-F238E27FC236}">
                    <a16:creationId xmlns:a16="http://schemas.microsoft.com/office/drawing/2014/main" id="{BB4166DA-87DC-420A-B8DB-9ACB805F1C5E}"/>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2" name="Connecteur droit 861">
                <a:extLst>
                  <a:ext uri="{FF2B5EF4-FFF2-40B4-BE49-F238E27FC236}">
                    <a16:creationId xmlns:a16="http://schemas.microsoft.com/office/drawing/2014/main" id="{8D3DFEE6-6C2A-4B90-8074-4CA4572DCD2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3" name="Connecteur droit 862">
                <a:extLst>
                  <a:ext uri="{FF2B5EF4-FFF2-40B4-BE49-F238E27FC236}">
                    <a16:creationId xmlns:a16="http://schemas.microsoft.com/office/drawing/2014/main" id="{F75536D0-8B1B-4E6F-9C44-69D6AB0289B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4" name="Connecteur droit 863">
                <a:extLst>
                  <a:ext uri="{FF2B5EF4-FFF2-40B4-BE49-F238E27FC236}">
                    <a16:creationId xmlns:a16="http://schemas.microsoft.com/office/drawing/2014/main" id="{8D7181C6-0EBC-4CA0-8B75-BDC17332D0E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5" name="Connecteur droit 864">
                <a:extLst>
                  <a:ext uri="{FF2B5EF4-FFF2-40B4-BE49-F238E27FC236}">
                    <a16:creationId xmlns:a16="http://schemas.microsoft.com/office/drawing/2014/main" id="{D06CB5D5-03A7-47AF-96B8-6856BDA60F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46" name="Groupe 745">
              <a:extLst>
                <a:ext uri="{FF2B5EF4-FFF2-40B4-BE49-F238E27FC236}">
                  <a16:creationId xmlns:a16="http://schemas.microsoft.com/office/drawing/2014/main" id="{1D09F5BC-7738-43A3-9DE4-507A1B63FF7E}"/>
                </a:ext>
              </a:extLst>
            </p:cNvPr>
            <p:cNvGrpSpPr/>
            <p:nvPr/>
          </p:nvGrpSpPr>
          <p:grpSpPr>
            <a:xfrm>
              <a:off x="5514437" y="2361587"/>
              <a:ext cx="581599" cy="296640"/>
              <a:chOff x="3228428" y="3557482"/>
              <a:chExt cx="369641" cy="177380"/>
            </a:xfrm>
          </p:grpSpPr>
          <p:cxnSp>
            <p:nvCxnSpPr>
              <p:cNvPr id="838" name="Connecteur droit 837">
                <a:extLst>
                  <a:ext uri="{FF2B5EF4-FFF2-40B4-BE49-F238E27FC236}">
                    <a16:creationId xmlns:a16="http://schemas.microsoft.com/office/drawing/2014/main" id="{83A04D2E-01D8-45C2-A14C-78BA28CFA4A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9" name="Connecteur droit 838">
                <a:extLst>
                  <a:ext uri="{FF2B5EF4-FFF2-40B4-BE49-F238E27FC236}">
                    <a16:creationId xmlns:a16="http://schemas.microsoft.com/office/drawing/2014/main" id="{891853AD-B338-4707-B899-376F444669D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0" name="Connecteur droit 839">
                <a:extLst>
                  <a:ext uri="{FF2B5EF4-FFF2-40B4-BE49-F238E27FC236}">
                    <a16:creationId xmlns:a16="http://schemas.microsoft.com/office/drawing/2014/main" id="{79D9BE9D-513A-4CC7-84C6-92DA1DA63BC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1" name="Connecteur droit 840">
                <a:extLst>
                  <a:ext uri="{FF2B5EF4-FFF2-40B4-BE49-F238E27FC236}">
                    <a16:creationId xmlns:a16="http://schemas.microsoft.com/office/drawing/2014/main" id="{581CA966-9C29-4AE7-9643-49E854E76F0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2" name="Connecteur droit 841">
                <a:extLst>
                  <a:ext uri="{FF2B5EF4-FFF2-40B4-BE49-F238E27FC236}">
                    <a16:creationId xmlns:a16="http://schemas.microsoft.com/office/drawing/2014/main" id="{4310B564-FDE0-4E99-956C-4BBD699499B2}"/>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3" name="Connecteur droit 842">
                <a:extLst>
                  <a:ext uri="{FF2B5EF4-FFF2-40B4-BE49-F238E27FC236}">
                    <a16:creationId xmlns:a16="http://schemas.microsoft.com/office/drawing/2014/main" id="{FD82BEF0-90BE-4C7F-9E8A-DCAB56B628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4" name="Connecteur droit 843">
                <a:extLst>
                  <a:ext uri="{FF2B5EF4-FFF2-40B4-BE49-F238E27FC236}">
                    <a16:creationId xmlns:a16="http://schemas.microsoft.com/office/drawing/2014/main" id="{63B34ADF-F946-4C1A-BB70-D46C443B1BFD}"/>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5" name="Connecteur droit 844">
                <a:extLst>
                  <a:ext uri="{FF2B5EF4-FFF2-40B4-BE49-F238E27FC236}">
                    <a16:creationId xmlns:a16="http://schemas.microsoft.com/office/drawing/2014/main" id="{F5A1E28A-89A1-4493-BD08-7EC45684FEA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6" name="Connecteur droit 845">
                <a:extLst>
                  <a:ext uri="{FF2B5EF4-FFF2-40B4-BE49-F238E27FC236}">
                    <a16:creationId xmlns:a16="http://schemas.microsoft.com/office/drawing/2014/main" id="{5CB153AC-048A-4EE2-9FE1-D080B5F9CDFF}"/>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7" name="Connecteur droit 846">
                <a:extLst>
                  <a:ext uri="{FF2B5EF4-FFF2-40B4-BE49-F238E27FC236}">
                    <a16:creationId xmlns:a16="http://schemas.microsoft.com/office/drawing/2014/main" id="{DBBA5B3C-54F4-430C-AE85-B737DE920895}"/>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8" name="Connecteur droit 847">
                <a:extLst>
                  <a:ext uri="{FF2B5EF4-FFF2-40B4-BE49-F238E27FC236}">
                    <a16:creationId xmlns:a16="http://schemas.microsoft.com/office/drawing/2014/main" id="{A6262741-6264-44EE-BCE0-4D6841AF1D4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9" name="Connecteur droit 848">
                <a:extLst>
                  <a:ext uri="{FF2B5EF4-FFF2-40B4-BE49-F238E27FC236}">
                    <a16:creationId xmlns:a16="http://schemas.microsoft.com/office/drawing/2014/main" id="{86292C9F-2288-4BB4-AF84-E5163C69BC7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0" name="Connecteur droit 849">
                <a:extLst>
                  <a:ext uri="{FF2B5EF4-FFF2-40B4-BE49-F238E27FC236}">
                    <a16:creationId xmlns:a16="http://schemas.microsoft.com/office/drawing/2014/main" id="{8F98E32D-E101-4D31-B7DB-D7F6A5AC680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1" name="Connecteur droit 850">
                <a:extLst>
                  <a:ext uri="{FF2B5EF4-FFF2-40B4-BE49-F238E27FC236}">
                    <a16:creationId xmlns:a16="http://schemas.microsoft.com/office/drawing/2014/main" id="{EE8CBBEE-2A18-426B-BFCF-3704E649EB1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0" name="Groupe 749">
              <a:extLst>
                <a:ext uri="{FF2B5EF4-FFF2-40B4-BE49-F238E27FC236}">
                  <a16:creationId xmlns:a16="http://schemas.microsoft.com/office/drawing/2014/main" id="{45F30DEF-840E-4CDE-BE1D-234C229FA7E8}"/>
                </a:ext>
              </a:extLst>
            </p:cNvPr>
            <p:cNvGrpSpPr/>
            <p:nvPr/>
          </p:nvGrpSpPr>
          <p:grpSpPr>
            <a:xfrm>
              <a:off x="6050351" y="2697695"/>
              <a:ext cx="629303" cy="296640"/>
              <a:chOff x="3228428" y="3557482"/>
              <a:chExt cx="369641" cy="177380"/>
            </a:xfrm>
          </p:grpSpPr>
          <p:cxnSp>
            <p:nvCxnSpPr>
              <p:cNvPr id="824" name="Connecteur droit 823">
                <a:extLst>
                  <a:ext uri="{FF2B5EF4-FFF2-40B4-BE49-F238E27FC236}">
                    <a16:creationId xmlns:a16="http://schemas.microsoft.com/office/drawing/2014/main" id="{1B90D827-85B9-4E27-8FAF-73AAB778416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5" name="Connecteur droit 824">
                <a:extLst>
                  <a:ext uri="{FF2B5EF4-FFF2-40B4-BE49-F238E27FC236}">
                    <a16:creationId xmlns:a16="http://schemas.microsoft.com/office/drawing/2014/main" id="{23DC8DE4-60C6-4B0D-A506-20275C008CA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6" name="Connecteur droit 825">
                <a:extLst>
                  <a:ext uri="{FF2B5EF4-FFF2-40B4-BE49-F238E27FC236}">
                    <a16:creationId xmlns:a16="http://schemas.microsoft.com/office/drawing/2014/main" id="{4F5C8BDC-33CE-4A76-A23A-B0EACED2A56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7" name="Connecteur droit 826">
                <a:extLst>
                  <a:ext uri="{FF2B5EF4-FFF2-40B4-BE49-F238E27FC236}">
                    <a16:creationId xmlns:a16="http://schemas.microsoft.com/office/drawing/2014/main" id="{FD1A6E7C-90EC-4EC4-85FB-3841F3E100F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8" name="Connecteur droit 827">
                <a:extLst>
                  <a:ext uri="{FF2B5EF4-FFF2-40B4-BE49-F238E27FC236}">
                    <a16:creationId xmlns:a16="http://schemas.microsoft.com/office/drawing/2014/main" id="{DBF68E60-ADBF-46ED-8227-7DC960F626E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9" name="Connecteur droit 828">
                <a:extLst>
                  <a:ext uri="{FF2B5EF4-FFF2-40B4-BE49-F238E27FC236}">
                    <a16:creationId xmlns:a16="http://schemas.microsoft.com/office/drawing/2014/main" id="{48C06704-8915-4A03-B295-715C3C1B4A7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0" name="Connecteur droit 829">
                <a:extLst>
                  <a:ext uri="{FF2B5EF4-FFF2-40B4-BE49-F238E27FC236}">
                    <a16:creationId xmlns:a16="http://schemas.microsoft.com/office/drawing/2014/main" id="{3FFD8153-694D-495B-9DA4-5E7C306D9F8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1" name="Connecteur droit 830">
                <a:extLst>
                  <a:ext uri="{FF2B5EF4-FFF2-40B4-BE49-F238E27FC236}">
                    <a16:creationId xmlns:a16="http://schemas.microsoft.com/office/drawing/2014/main" id="{718695AA-1F83-46F4-870D-B64D2801C489}"/>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2" name="Connecteur droit 831">
                <a:extLst>
                  <a:ext uri="{FF2B5EF4-FFF2-40B4-BE49-F238E27FC236}">
                    <a16:creationId xmlns:a16="http://schemas.microsoft.com/office/drawing/2014/main" id="{3F92C027-47A0-4D7C-A8FE-54F284C5A3F2}"/>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3" name="Connecteur droit 832">
                <a:extLst>
                  <a:ext uri="{FF2B5EF4-FFF2-40B4-BE49-F238E27FC236}">
                    <a16:creationId xmlns:a16="http://schemas.microsoft.com/office/drawing/2014/main" id="{D726F256-D2A7-457A-B0B9-5AD9C9B60D7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4" name="Connecteur droit 833">
                <a:extLst>
                  <a:ext uri="{FF2B5EF4-FFF2-40B4-BE49-F238E27FC236}">
                    <a16:creationId xmlns:a16="http://schemas.microsoft.com/office/drawing/2014/main" id="{793E5CC1-7A84-4FD3-803B-7369A90519C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5" name="Connecteur droit 834">
                <a:extLst>
                  <a:ext uri="{FF2B5EF4-FFF2-40B4-BE49-F238E27FC236}">
                    <a16:creationId xmlns:a16="http://schemas.microsoft.com/office/drawing/2014/main" id="{F8E063AF-FE0F-4A68-A4C8-935A9F1715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6" name="Connecteur droit 835">
                <a:extLst>
                  <a:ext uri="{FF2B5EF4-FFF2-40B4-BE49-F238E27FC236}">
                    <a16:creationId xmlns:a16="http://schemas.microsoft.com/office/drawing/2014/main" id="{6857ADCA-0105-4D16-B35E-5A360D5C67C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7" name="Connecteur droit 836">
                <a:extLst>
                  <a:ext uri="{FF2B5EF4-FFF2-40B4-BE49-F238E27FC236}">
                    <a16:creationId xmlns:a16="http://schemas.microsoft.com/office/drawing/2014/main" id="{66C73DA8-85B3-433C-83FF-B75D51FE1A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1" name="Groupe 750">
              <a:extLst>
                <a:ext uri="{FF2B5EF4-FFF2-40B4-BE49-F238E27FC236}">
                  <a16:creationId xmlns:a16="http://schemas.microsoft.com/office/drawing/2014/main" id="{DB68C95D-9FE8-464F-B59B-37C96294F8F5}"/>
                </a:ext>
              </a:extLst>
            </p:cNvPr>
            <p:cNvGrpSpPr/>
            <p:nvPr/>
          </p:nvGrpSpPr>
          <p:grpSpPr>
            <a:xfrm>
              <a:off x="5514437" y="2697695"/>
              <a:ext cx="581599" cy="296640"/>
              <a:chOff x="3228428" y="3557482"/>
              <a:chExt cx="369641" cy="177380"/>
            </a:xfrm>
          </p:grpSpPr>
          <p:cxnSp>
            <p:nvCxnSpPr>
              <p:cNvPr id="810" name="Connecteur droit 809">
                <a:extLst>
                  <a:ext uri="{FF2B5EF4-FFF2-40B4-BE49-F238E27FC236}">
                    <a16:creationId xmlns:a16="http://schemas.microsoft.com/office/drawing/2014/main" id="{ED62CC6D-98E4-4C68-ACD9-85597CE376F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1" name="Connecteur droit 810">
                <a:extLst>
                  <a:ext uri="{FF2B5EF4-FFF2-40B4-BE49-F238E27FC236}">
                    <a16:creationId xmlns:a16="http://schemas.microsoft.com/office/drawing/2014/main" id="{9FB91BF4-DAB7-4D27-BD4D-D3CFA422643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2" name="Connecteur droit 811">
                <a:extLst>
                  <a:ext uri="{FF2B5EF4-FFF2-40B4-BE49-F238E27FC236}">
                    <a16:creationId xmlns:a16="http://schemas.microsoft.com/office/drawing/2014/main" id="{9D4C4D8A-84E0-4359-B41A-97BD460F2E0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3" name="Connecteur droit 812">
                <a:extLst>
                  <a:ext uri="{FF2B5EF4-FFF2-40B4-BE49-F238E27FC236}">
                    <a16:creationId xmlns:a16="http://schemas.microsoft.com/office/drawing/2014/main" id="{68EB26CE-DFA9-4BB6-8B14-9F496244596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4" name="Connecteur droit 813">
                <a:extLst>
                  <a:ext uri="{FF2B5EF4-FFF2-40B4-BE49-F238E27FC236}">
                    <a16:creationId xmlns:a16="http://schemas.microsoft.com/office/drawing/2014/main" id="{E5F87EF0-D5B4-43F6-82B5-FC00B1CF2B28}"/>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5" name="Connecteur droit 814">
                <a:extLst>
                  <a:ext uri="{FF2B5EF4-FFF2-40B4-BE49-F238E27FC236}">
                    <a16:creationId xmlns:a16="http://schemas.microsoft.com/office/drawing/2014/main" id="{E12A9720-AE37-4984-A9CE-0367B5EAE3F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6" name="Connecteur droit 815">
                <a:extLst>
                  <a:ext uri="{FF2B5EF4-FFF2-40B4-BE49-F238E27FC236}">
                    <a16:creationId xmlns:a16="http://schemas.microsoft.com/office/drawing/2014/main" id="{844F7B50-7063-4BC1-AB14-329A8782CD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7" name="Connecteur droit 816">
                <a:extLst>
                  <a:ext uri="{FF2B5EF4-FFF2-40B4-BE49-F238E27FC236}">
                    <a16:creationId xmlns:a16="http://schemas.microsoft.com/office/drawing/2014/main" id="{917E3B08-DA0F-40CC-A0CC-618F9FAB8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8" name="Connecteur droit 817">
                <a:extLst>
                  <a:ext uri="{FF2B5EF4-FFF2-40B4-BE49-F238E27FC236}">
                    <a16:creationId xmlns:a16="http://schemas.microsoft.com/office/drawing/2014/main" id="{EE2146EF-D6B4-4116-9E7A-E32391C30FB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9" name="Connecteur droit 818">
                <a:extLst>
                  <a:ext uri="{FF2B5EF4-FFF2-40B4-BE49-F238E27FC236}">
                    <a16:creationId xmlns:a16="http://schemas.microsoft.com/office/drawing/2014/main" id="{72229C21-71C7-4F94-8753-5EB8DF4B0C8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0" name="Connecteur droit 819">
                <a:extLst>
                  <a:ext uri="{FF2B5EF4-FFF2-40B4-BE49-F238E27FC236}">
                    <a16:creationId xmlns:a16="http://schemas.microsoft.com/office/drawing/2014/main" id="{F95B1F39-3CCF-4514-9FC6-9CD9AA8785FF}"/>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1" name="Connecteur droit 820">
                <a:extLst>
                  <a:ext uri="{FF2B5EF4-FFF2-40B4-BE49-F238E27FC236}">
                    <a16:creationId xmlns:a16="http://schemas.microsoft.com/office/drawing/2014/main" id="{499EE350-CC97-4DC3-8751-1492DC7F6CBB}"/>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2" name="Connecteur droit 821">
                <a:extLst>
                  <a:ext uri="{FF2B5EF4-FFF2-40B4-BE49-F238E27FC236}">
                    <a16:creationId xmlns:a16="http://schemas.microsoft.com/office/drawing/2014/main" id="{C0A0BEB9-62E9-4B53-B507-F5C6CEBFF7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3" name="Connecteur droit 822">
                <a:extLst>
                  <a:ext uri="{FF2B5EF4-FFF2-40B4-BE49-F238E27FC236}">
                    <a16:creationId xmlns:a16="http://schemas.microsoft.com/office/drawing/2014/main" id="{136B9C7B-6E34-4249-92FC-BF9BFA101A3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2" name="Groupe 751">
              <a:extLst>
                <a:ext uri="{FF2B5EF4-FFF2-40B4-BE49-F238E27FC236}">
                  <a16:creationId xmlns:a16="http://schemas.microsoft.com/office/drawing/2014/main" id="{BBFE807C-463F-40A2-80AF-CFE748CAA5BA}"/>
                </a:ext>
              </a:extLst>
            </p:cNvPr>
            <p:cNvGrpSpPr/>
            <p:nvPr/>
          </p:nvGrpSpPr>
          <p:grpSpPr>
            <a:xfrm>
              <a:off x="6049422" y="3037018"/>
              <a:ext cx="629303" cy="296640"/>
              <a:chOff x="3228428" y="3557482"/>
              <a:chExt cx="369641" cy="177380"/>
            </a:xfrm>
          </p:grpSpPr>
          <p:cxnSp>
            <p:nvCxnSpPr>
              <p:cNvPr id="793" name="Connecteur droit 792">
                <a:extLst>
                  <a:ext uri="{FF2B5EF4-FFF2-40B4-BE49-F238E27FC236}">
                    <a16:creationId xmlns:a16="http://schemas.microsoft.com/office/drawing/2014/main" id="{0C0A0FF6-9ACC-4569-9296-3DDB2857749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6" name="Connecteur droit 795">
                <a:extLst>
                  <a:ext uri="{FF2B5EF4-FFF2-40B4-BE49-F238E27FC236}">
                    <a16:creationId xmlns:a16="http://schemas.microsoft.com/office/drawing/2014/main" id="{FE56E193-86FD-448B-8ECD-A9045AA8CA6A}"/>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8" name="Connecteur droit 797">
                <a:extLst>
                  <a:ext uri="{FF2B5EF4-FFF2-40B4-BE49-F238E27FC236}">
                    <a16:creationId xmlns:a16="http://schemas.microsoft.com/office/drawing/2014/main" id="{11AEDC65-3E05-41A2-AAB5-276A410A27A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9" name="Connecteur droit 798">
                <a:extLst>
                  <a:ext uri="{FF2B5EF4-FFF2-40B4-BE49-F238E27FC236}">
                    <a16:creationId xmlns:a16="http://schemas.microsoft.com/office/drawing/2014/main" id="{0A95BF8C-8442-4F5B-8B42-1A7AFBC8FC4E}"/>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0" name="Connecteur droit 799">
                <a:extLst>
                  <a:ext uri="{FF2B5EF4-FFF2-40B4-BE49-F238E27FC236}">
                    <a16:creationId xmlns:a16="http://schemas.microsoft.com/office/drawing/2014/main" id="{B9225FC9-55C0-4449-BE70-E1684654F29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1" name="Connecteur droit 800">
                <a:extLst>
                  <a:ext uri="{FF2B5EF4-FFF2-40B4-BE49-F238E27FC236}">
                    <a16:creationId xmlns:a16="http://schemas.microsoft.com/office/drawing/2014/main" id="{59F6B58B-3DF8-4734-BF29-81528B954A9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2" name="Connecteur droit 801">
                <a:extLst>
                  <a:ext uri="{FF2B5EF4-FFF2-40B4-BE49-F238E27FC236}">
                    <a16:creationId xmlns:a16="http://schemas.microsoft.com/office/drawing/2014/main" id="{68744696-8D08-4280-B28B-A32487862D9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3" name="Connecteur droit 802">
                <a:extLst>
                  <a:ext uri="{FF2B5EF4-FFF2-40B4-BE49-F238E27FC236}">
                    <a16:creationId xmlns:a16="http://schemas.microsoft.com/office/drawing/2014/main" id="{F7D7BA7B-A3F5-467C-B6C2-4420B3F5910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4" name="Connecteur droit 803">
                <a:extLst>
                  <a:ext uri="{FF2B5EF4-FFF2-40B4-BE49-F238E27FC236}">
                    <a16:creationId xmlns:a16="http://schemas.microsoft.com/office/drawing/2014/main" id="{0B68F9A7-C350-48E9-8DEF-F2C71A55EA6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5" name="Connecteur droit 804">
                <a:extLst>
                  <a:ext uri="{FF2B5EF4-FFF2-40B4-BE49-F238E27FC236}">
                    <a16:creationId xmlns:a16="http://schemas.microsoft.com/office/drawing/2014/main" id="{B60AAF46-C6A8-43EF-B5A5-28FBF3C412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6" name="Connecteur droit 805">
                <a:extLst>
                  <a:ext uri="{FF2B5EF4-FFF2-40B4-BE49-F238E27FC236}">
                    <a16:creationId xmlns:a16="http://schemas.microsoft.com/office/drawing/2014/main" id="{14198236-9FC3-4C6F-B34C-F15B37DA83A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7" name="Connecteur droit 806">
                <a:extLst>
                  <a:ext uri="{FF2B5EF4-FFF2-40B4-BE49-F238E27FC236}">
                    <a16:creationId xmlns:a16="http://schemas.microsoft.com/office/drawing/2014/main" id="{AC012F14-15BA-4762-BB3E-16C35B7D4B5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8" name="Connecteur droit 807">
                <a:extLst>
                  <a:ext uri="{FF2B5EF4-FFF2-40B4-BE49-F238E27FC236}">
                    <a16:creationId xmlns:a16="http://schemas.microsoft.com/office/drawing/2014/main" id="{51884B07-F196-41CB-9709-3618A270DD0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9" name="Connecteur droit 808">
                <a:extLst>
                  <a:ext uri="{FF2B5EF4-FFF2-40B4-BE49-F238E27FC236}">
                    <a16:creationId xmlns:a16="http://schemas.microsoft.com/office/drawing/2014/main" id="{CBC04971-AEEC-4140-9E24-B75BA35B4DE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3" name="Groupe 752">
              <a:extLst>
                <a:ext uri="{FF2B5EF4-FFF2-40B4-BE49-F238E27FC236}">
                  <a16:creationId xmlns:a16="http://schemas.microsoft.com/office/drawing/2014/main" id="{BCCFA686-FEC5-4FBC-90DE-DD1580B52782}"/>
                </a:ext>
              </a:extLst>
            </p:cNvPr>
            <p:cNvGrpSpPr/>
            <p:nvPr/>
          </p:nvGrpSpPr>
          <p:grpSpPr>
            <a:xfrm>
              <a:off x="5513508" y="3037018"/>
              <a:ext cx="581599" cy="296640"/>
              <a:chOff x="3228428" y="3557482"/>
              <a:chExt cx="369641" cy="177380"/>
            </a:xfrm>
          </p:grpSpPr>
          <p:cxnSp>
            <p:nvCxnSpPr>
              <p:cNvPr id="762" name="Connecteur droit 761">
                <a:extLst>
                  <a:ext uri="{FF2B5EF4-FFF2-40B4-BE49-F238E27FC236}">
                    <a16:creationId xmlns:a16="http://schemas.microsoft.com/office/drawing/2014/main" id="{C1AFEE35-8456-4237-A92C-42AAE00D22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6" name="Connecteur droit 765">
                <a:extLst>
                  <a:ext uri="{FF2B5EF4-FFF2-40B4-BE49-F238E27FC236}">
                    <a16:creationId xmlns:a16="http://schemas.microsoft.com/office/drawing/2014/main" id="{8904EC84-7414-4799-8985-2A70EF7416E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9" name="Connecteur droit 768">
                <a:extLst>
                  <a:ext uri="{FF2B5EF4-FFF2-40B4-BE49-F238E27FC236}">
                    <a16:creationId xmlns:a16="http://schemas.microsoft.com/office/drawing/2014/main" id="{213DFDBA-A93F-43D2-BB79-C6F54F8CC91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1" name="Connecteur droit 770">
                <a:extLst>
                  <a:ext uri="{FF2B5EF4-FFF2-40B4-BE49-F238E27FC236}">
                    <a16:creationId xmlns:a16="http://schemas.microsoft.com/office/drawing/2014/main" id="{BF110C70-1B2D-40E8-9F55-7A95B94C763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6" name="Connecteur droit 775">
                <a:extLst>
                  <a:ext uri="{FF2B5EF4-FFF2-40B4-BE49-F238E27FC236}">
                    <a16:creationId xmlns:a16="http://schemas.microsoft.com/office/drawing/2014/main" id="{3EE7F04D-9F37-4DC1-A39E-424CFC3C3D8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9" name="Connecteur droit 778">
                <a:extLst>
                  <a:ext uri="{FF2B5EF4-FFF2-40B4-BE49-F238E27FC236}">
                    <a16:creationId xmlns:a16="http://schemas.microsoft.com/office/drawing/2014/main" id="{5BFA1AAD-FACA-4C37-AC1C-6D32BF81F94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0" name="Connecteur droit 779">
                <a:extLst>
                  <a:ext uri="{FF2B5EF4-FFF2-40B4-BE49-F238E27FC236}">
                    <a16:creationId xmlns:a16="http://schemas.microsoft.com/office/drawing/2014/main" id="{D6F921EC-854A-421A-B05D-3DD78BDE8F5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1" name="Connecteur droit 780">
                <a:extLst>
                  <a:ext uri="{FF2B5EF4-FFF2-40B4-BE49-F238E27FC236}">
                    <a16:creationId xmlns:a16="http://schemas.microsoft.com/office/drawing/2014/main" id="{5502A184-F774-4274-85EE-AEDC5A79C5D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2" name="Connecteur droit 781">
                <a:extLst>
                  <a:ext uri="{FF2B5EF4-FFF2-40B4-BE49-F238E27FC236}">
                    <a16:creationId xmlns:a16="http://schemas.microsoft.com/office/drawing/2014/main" id="{497BE15A-0CC2-41CB-B108-A90C7408DA3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3" name="Connecteur droit 782">
                <a:extLst>
                  <a:ext uri="{FF2B5EF4-FFF2-40B4-BE49-F238E27FC236}">
                    <a16:creationId xmlns:a16="http://schemas.microsoft.com/office/drawing/2014/main" id="{6C869CB1-603E-469E-A050-6AD61458A2C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5" name="Connecteur droit 784">
                <a:extLst>
                  <a:ext uri="{FF2B5EF4-FFF2-40B4-BE49-F238E27FC236}">
                    <a16:creationId xmlns:a16="http://schemas.microsoft.com/office/drawing/2014/main" id="{CD65A7AB-66C5-4D05-A026-6D11C89139A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0" name="Connecteur droit 789">
                <a:extLst>
                  <a:ext uri="{FF2B5EF4-FFF2-40B4-BE49-F238E27FC236}">
                    <a16:creationId xmlns:a16="http://schemas.microsoft.com/office/drawing/2014/main" id="{784C0A6E-DF85-49A7-9815-581E5543A77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1" name="Connecteur droit 790">
                <a:extLst>
                  <a:ext uri="{FF2B5EF4-FFF2-40B4-BE49-F238E27FC236}">
                    <a16:creationId xmlns:a16="http://schemas.microsoft.com/office/drawing/2014/main" id="{3962DF59-9B3C-41D9-931E-F6FB6A7796C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2" name="Connecteur droit 791">
                <a:extLst>
                  <a:ext uri="{FF2B5EF4-FFF2-40B4-BE49-F238E27FC236}">
                    <a16:creationId xmlns:a16="http://schemas.microsoft.com/office/drawing/2014/main" id="{64A5D693-3AAA-44E1-BA2E-160829EFE19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867" name="ZoneTexte 866">
            <a:extLst>
              <a:ext uri="{FF2B5EF4-FFF2-40B4-BE49-F238E27FC236}">
                <a16:creationId xmlns:a16="http://schemas.microsoft.com/office/drawing/2014/main" id="{FAEB17CA-79EC-47F8-8C75-1B2504517D62}"/>
              </a:ext>
            </a:extLst>
          </p:cNvPr>
          <p:cNvSpPr txBox="1"/>
          <p:nvPr/>
        </p:nvSpPr>
        <p:spPr>
          <a:xfrm>
            <a:off x="2369541" y="2258931"/>
            <a:ext cx="450283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Le fraudeur se fait passer pour votre </a:t>
            </a:r>
            <a:r>
              <a:rPr kumimoji="0" lang="fr-FR" sz="1800" b="1" i="0" u="none" strike="noStrike" kern="1200" cap="none" spc="0" normalizeH="0" baseline="0" noProof="0" dirty="0">
                <a:ln>
                  <a:noFill/>
                </a:ln>
                <a:solidFill>
                  <a:srgbClr val="000000"/>
                </a:solidFill>
                <a:effectLst/>
                <a:uLnTx/>
                <a:uFillTx/>
                <a:latin typeface="Open Sans"/>
                <a:ea typeface="+mn-ea"/>
                <a:cs typeface="+mn-cs"/>
              </a:rPr>
              <a:t>conseiller bancaire </a:t>
            </a:r>
            <a:r>
              <a:rPr kumimoji="0" lang="fr-FR" sz="1800" b="0" i="0" u="none" strike="noStrike" kern="1200" cap="none" spc="0" normalizeH="0" baseline="0" noProof="0" dirty="0">
                <a:ln>
                  <a:noFill/>
                </a:ln>
                <a:solidFill>
                  <a:srgbClr val="000000"/>
                </a:solidFill>
                <a:effectLst/>
                <a:uLnTx/>
                <a:uFillTx/>
                <a:latin typeface="Open Sans"/>
                <a:ea typeface="+mn-ea"/>
                <a:cs typeface="+mn-cs"/>
              </a:rPr>
              <a:t>et cherchera à vous voler de l’argent en vous faisant faire des </a:t>
            </a:r>
            <a:r>
              <a:rPr kumimoji="0" lang="fr-FR" sz="1800" b="1" i="0" u="none" strike="noStrike" kern="1200" cap="none" spc="0" normalizeH="0" baseline="0" noProof="0" dirty="0">
                <a:ln>
                  <a:noFill/>
                </a:ln>
                <a:solidFill>
                  <a:srgbClr val="000000"/>
                </a:solidFill>
                <a:effectLst/>
                <a:uLnTx/>
                <a:uFillTx/>
                <a:latin typeface="Open Sans"/>
                <a:ea typeface="+mn-ea"/>
                <a:cs typeface="+mn-cs"/>
              </a:rPr>
              <a:t>opérations dans l’urgence.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Isabelle | 52 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Préjudice -&gt; </a:t>
            </a:r>
            <a:r>
              <a:rPr kumimoji="0" lang="fr-FR" sz="1800" b="1" i="0" u="none" strike="noStrike" kern="1200" cap="none" spc="0" normalizeH="0" baseline="0" noProof="0" dirty="0">
                <a:ln>
                  <a:noFill/>
                </a:ln>
                <a:solidFill>
                  <a:srgbClr val="000000"/>
                </a:solidFill>
                <a:effectLst/>
                <a:uLnTx/>
                <a:uFillTx/>
                <a:latin typeface="Open Sans"/>
                <a:ea typeface="+mn-ea"/>
                <a:cs typeface="+mn-cs"/>
              </a:rPr>
              <a:t>13 000€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Open Sans"/>
                <a:ea typeface="+mn-ea"/>
                <a:cs typeface="+mn-cs"/>
              </a:rPr>
              <a:t>Le numéro affiché correspondait à celui de sa banque.</a:t>
            </a:r>
            <a:endParaRPr kumimoji="0" lang="fr-FR" sz="1800" b="1"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748" name="Image 747">
            <a:extLst>
              <a:ext uri="{FF2B5EF4-FFF2-40B4-BE49-F238E27FC236}">
                <a16:creationId xmlns:a16="http://schemas.microsoft.com/office/drawing/2014/main" id="{97135E88-D414-4002-9E78-5E2D3F3E5293}"/>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332257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44"/>
                                        </p:tgtEl>
                                      </p:cBhvr>
                                    </p:animEffect>
                                    <p:set>
                                      <p:cBhvr>
                                        <p:cTn id="7" dur="1" fill="hold">
                                          <p:stCondLst>
                                            <p:cond delay="499"/>
                                          </p:stCondLst>
                                        </p:cTn>
                                        <p:tgtEl>
                                          <p:spTgt spid="7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67"/>
                                        </p:tgtEl>
                                        <p:attrNameLst>
                                          <p:attrName>style.visibility</p:attrName>
                                        </p:attrNameLst>
                                      </p:cBhvr>
                                      <p:to>
                                        <p:strVal val="visible"/>
                                      </p:to>
                                    </p:set>
                                    <p:animEffect transition="in" filter="fade">
                                      <p:cBhvr>
                                        <p:cTn id="10" dur="5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5"/>
          <p:cNvSpPr txBox="1">
            <a:spLocks/>
          </p:cNvSpPr>
          <p:nvPr/>
        </p:nvSpPr>
        <p:spPr>
          <a:xfrm>
            <a:off x="6464572" y="4456672"/>
            <a:ext cx="5577447" cy="81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E84361"/>
                </a:solidFill>
              </a:rPr>
              <a:t>Assemblée générale 2026</a:t>
            </a:r>
          </a:p>
        </p:txBody>
      </p:sp>
      <p:sp>
        <p:nvSpPr>
          <p:cNvPr id="3" name="Titre 2"/>
          <p:cNvSpPr txBox="1">
            <a:spLocks/>
          </p:cNvSpPr>
          <p:nvPr/>
        </p:nvSpPr>
        <p:spPr>
          <a:xfrm>
            <a:off x="5909703" y="741137"/>
            <a:ext cx="5577447"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700" b="0" i="0" kern="1200">
                <a:solidFill>
                  <a:srgbClr val="0D4194"/>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rPr>
              <a:t>Crédit Mutuel de SELONCOURT - HERIMONCOURT</a:t>
            </a:r>
            <a:r>
              <a:rPr kumimoji="0" lang="fr-FR" sz="2700" b="0" i="0" u="none" strike="noStrike" kern="1200" cap="none" spc="0" normalizeH="0" noProof="0" dirty="0">
                <a:ln>
                  <a:noFill/>
                </a:ln>
                <a:solidFill>
                  <a:srgbClr val="0D4194"/>
                </a:solidFill>
                <a:effectLst/>
                <a:uLnTx/>
                <a:uFillTx/>
                <a:latin typeface="Arial" panose="020B0604020202020204"/>
                <a:ea typeface="+mj-ea"/>
                <a:cs typeface="Arial" panose="020B0604020202020204" pitchFamily="34" charset="0"/>
              </a:rPr>
              <a:t> </a:t>
            </a:r>
            <a:endParaRPr kumimoji="0" lang="fr-FR" sz="2700" b="0" i="0" u="none" strike="noStrike" kern="1200" cap="none" spc="0" normalizeH="0" baseline="0" noProof="0" dirty="0">
              <a:ln>
                <a:noFill/>
              </a:ln>
              <a:solidFill>
                <a:srgbClr val="0D4194"/>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2370577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27067785" y="-8229600"/>
            <a:ext cx="62646259" cy="33962272"/>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25962138" y="-7152939"/>
            <a:ext cx="60513623" cy="31989579"/>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270732" y="-249038"/>
            <a:ext cx="15100092" cy="9242976"/>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976677" y="629285"/>
            <a:ext cx="6658153" cy="9103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alibri" panose="020F0502020204030204"/>
                <a:ea typeface="+mn-ea"/>
                <a:cs typeface="+mn-cs"/>
              </a:rPr>
              <a:t>FRAUDE AU FAUX CONSEILLER</a:t>
            </a:r>
          </a:p>
        </p:txBody>
      </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79071" y="861379"/>
            <a:ext cx="8065217" cy="8065219"/>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6164120" y="12651997"/>
            <a:ext cx="16724088" cy="10237046"/>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4782555" y="13624781"/>
            <a:ext cx="7374228" cy="15374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B050"/>
                </a:solidFill>
                <a:effectLst/>
                <a:uLnTx/>
                <a:uFillTx/>
                <a:latin typeface="Calibri" panose="020F0502020204030204"/>
                <a:ea typeface="+mn-ea"/>
                <a:cs typeface="+mn-cs"/>
              </a:rPr>
              <a:t>FRAUDE AUX FAUX INVESTISSEMENTS</a:t>
            </a:r>
          </a:p>
        </p:txBody>
      </p:sp>
      <p:grpSp>
        <p:nvGrpSpPr>
          <p:cNvPr id="3" name="Groupe 2">
            <a:extLst>
              <a:ext uri="{FF2B5EF4-FFF2-40B4-BE49-F238E27FC236}">
                <a16:creationId xmlns:a16="http://schemas.microsoft.com/office/drawing/2014/main" id="{56DBAEA6-95F1-45DF-AFD9-B094DEB51414}"/>
              </a:ext>
            </a:extLst>
          </p:cNvPr>
          <p:cNvGrpSpPr/>
          <p:nvPr/>
        </p:nvGrpSpPr>
        <p:grpSpPr>
          <a:xfrm>
            <a:off x="-4788435" y="15720630"/>
            <a:ext cx="7380114" cy="6151882"/>
            <a:chOff x="4505508" y="4671493"/>
            <a:chExt cx="1291564" cy="1076616"/>
          </a:xfrm>
        </p:grpSpPr>
        <p:grpSp>
          <p:nvGrpSpPr>
            <p:cNvPr id="449" name="Groupe 448">
              <a:extLst>
                <a:ext uri="{FF2B5EF4-FFF2-40B4-BE49-F238E27FC236}">
                  <a16:creationId xmlns:a16="http://schemas.microsoft.com/office/drawing/2014/main" id="{6BE7CA0D-C4DD-4AEA-8D69-09E4AEF890A9}"/>
                </a:ext>
              </a:extLst>
            </p:cNvPr>
            <p:cNvGrpSpPr/>
            <p:nvPr/>
          </p:nvGrpSpPr>
          <p:grpSpPr>
            <a:xfrm>
              <a:off x="5100088" y="4671493"/>
              <a:ext cx="696984" cy="328543"/>
              <a:chOff x="3228428" y="3557482"/>
              <a:chExt cx="369641" cy="177380"/>
            </a:xfrm>
          </p:grpSpPr>
          <p:cxnSp>
            <p:nvCxnSpPr>
              <p:cNvPr id="527" name="Connecteur droit 526">
                <a:extLst>
                  <a:ext uri="{FF2B5EF4-FFF2-40B4-BE49-F238E27FC236}">
                    <a16:creationId xmlns:a16="http://schemas.microsoft.com/office/drawing/2014/main" id="{4565F891-1C58-47C1-BD25-33A3BA12B6A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8" name="Connecteur droit 527">
                <a:extLst>
                  <a:ext uri="{FF2B5EF4-FFF2-40B4-BE49-F238E27FC236}">
                    <a16:creationId xmlns:a16="http://schemas.microsoft.com/office/drawing/2014/main" id="{DC0C7E5A-AD1F-423D-9643-7E9853C43E6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9" name="Connecteur droit 528">
                <a:extLst>
                  <a:ext uri="{FF2B5EF4-FFF2-40B4-BE49-F238E27FC236}">
                    <a16:creationId xmlns:a16="http://schemas.microsoft.com/office/drawing/2014/main" id="{4273702E-899A-49FF-AF43-A4C576D186C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0" name="Connecteur droit 529">
                <a:extLst>
                  <a:ext uri="{FF2B5EF4-FFF2-40B4-BE49-F238E27FC236}">
                    <a16:creationId xmlns:a16="http://schemas.microsoft.com/office/drawing/2014/main" id="{C0F85ECC-C4E8-4007-B01F-8A00026EE78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1" name="Connecteur droit 530">
                <a:extLst>
                  <a:ext uri="{FF2B5EF4-FFF2-40B4-BE49-F238E27FC236}">
                    <a16:creationId xmlns:a16="http://schemas.microsoft.com/office/drawing/2014/main" id="{E5938547-7317-408B-AB03-66CD9D6A6FC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2" name="Connecteur droit 531">
                <a:extLst>
                  <a:ext uri="{FF2B5EF4-FFF2-40B4-BE49-F238E27FC236}">
                    <a16:creationId xmlns:a16="http://schemas.microsoft.com/office/drawing/2014/main" id="{EBE18917-86CE-4A8C-A4CF-508C7E1222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3" name="Connecteur droit 532">
                <a:extLst>
                  <a:ext uri="{FF2B5EF4-FFF2-40B4-BE49-F238E27FC236}">
                    <a16:creationId xmlns:a16="http://schemas.microsoft.com/office/drawing/2014/main" id="{70E87D6D-6B59-4C3A-8649-3D14BDF7F54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4" name="Connecteur droit 533">
                <a:extLst>
                  <a:ext uri="{FF2B5EF4-FFF2-40B4-BE49-F238E27FC236}">
                    <a16:creationId xmlns:a16="http://schemas.microsoft.com/office/drawing/2014/main" id="{39BC4112-D5BD-4BDC-B60F-5019B749ADC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5" name="Connecteur droit 534">
                <a:extLst>
                  <a:ext uri="{FF2B5EF4-FFF2-40B4-BE49-F238E27FC236}">
                    <a16:creationId xmlns:a16="http://schemas.microsoft.com/office/drawing/2014/main" id="{6D2923A2-7708-4E6A-92B5-344B7CF69F2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6" name="Connecteur droit 535">
                <a:extLst>
                  <a:ext uri="{FF2B5EF4-FFF2-40B4-BE49-F238E27FC236}">
                    <a16:creationId xmlns:a16="http://schemas.microsoft.com/office/drawing/2014/main" id="{694590BE-C272-4910-89EF-C852B16569A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7" name="Connecteur droit 536">
                <a:extLst>
                  <a:ext uri="{FF2B5EF4-FFF2-40B4-BE49-F238E27FC236}">
                    <a16:creationId xmlns:a16="http://schemas.microsoft.com/office/drawing/2014/main" id="{9A022E6E-8835-4BC0-A403-D998F51C619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8" name="Connecteur droit 537">
                <a:extLst>
                  <a:ext uri="{FF2B5EF4-FFF2-40B4-BE49-F238E27FC236}">
                    <a16:creationId xmlns:a16="http://schemas.microsoft.com/office/drawing/2014/main" id="{2A014196-F34D-4B15-ABD1-131022FE56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9" name="Connecteur droit 538">
                <a:extLst>
                  <a:ext uri="{FF2B5EF4-FFF2-40B4-BE49-F238E27FC236}">
                    <a16:creationId xmlns:a16="http://schemas.microsoft.com/office/drawing/2014/main" id="{394E6A57-291A-4CB0-883D-F2FB799DE24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0" name="Connecteur droit 539">
                <a:extLst>
                  <a:ext uri="{FF2B5EF4-FFF2-40B4-BE49-F238E27FC236}">
                    <a16:creationId xmlns:a16="http://schemas.microsoft.com/office/drawing/2014/main" id="{6D7EC26D-F600-4940-B72E-84F4B962229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1" name="Groupe 450">
              <a:extLst>
                <a:ext uri="{FF2B5EF4-FFF2-40B4-BE49-F238E27FC236}">
                  <a16:creationId xmlns:a16="http://schemas.microsoft.com/office/drawing/2014/main" id="{46CC82A8-A81E-4A76-9B51-08E6FF2D7650}"/>
                </a:ext>
              </a:extLst>
            </p:cNvPr>
            <p:cNvGrpSpPr/>
            <p:nvPr/>
          </p:nvGrpSpPr>
          <p:grpSpPr>
            <a:xfrm>
              <a:off x="4506537" y="4671493"/>
              <a:ext cx="644149" cy="328543"/>
              <a:chOff x="3228428" y="3557482"/>
              <a:chExt cx="369641" cy="177380"/>
            </a:xfrm>
          </p:grpSpPr>
          <p:cxnSp>
            <p:nvCxnSpPr>
              <p:cNvPr id="513" name="Connecteur droit 512">
                <a:extLst>
                  <a:ext uri="{FF2B5EF4-FFF2-40B4-BE49-F238E27FC236}">
                    <a16:creationId xmlns:a16="http://schemas.microsoft.com/office/drawing/2014/main" id="{4D5D75A9-0E13-4F4C-B1D5-8E46D5188D0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4" name="Connecteur droit 513">
                <a:extLst>
                  <a:ext uri="{FF2B5EF4-FFF2-40B4-BE49-F238E27FC236}">
                    <a16:creationId xmlns:a16="http://schemas.microsoft.com/office/drawing/2014/main" id="{E7B3EAA5-F10D-4D95-B164-AADC04CBDB3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5" name="Connecteur droit 514">
                <a:extLst>
                  <a:ext uri="{FF2B5EF4-FFF2-40B4-BE49-F238E27FC236}">
                    <a16:creationId xmlns:a16="http://schemas.microsoft.com/office/drawing/2014/main" id="{3A7173FD-5E6F-429F-9CAA-05D892EF6E3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6" name="Connecteur droit 515">
                <a:extLst>
                  <a:ext uri="{FF2B5EF4-FFF2-40B4-BE49-F238E27FC236}">
                    <a16:creationId xmlns:a16="http://schemas.microsoft.com/office/drawing/2014/main" id="{D11F2C47-B72B-4465-857C-386F296C6EE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7" name="Connecteur droit 516">
                <a:extLst>
                  <a:ext uri="{FF2B5EF4-FFF2-40B4-BE49-F238E27FC236}">
                    <a16:creationId xmlns:a16="http://schemas.microsoft.com/office/drawing/2014/main" id="{EBFFCE44-C05B-4119-B953-B08515F440B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8" name="Connecteur droit 517">
                <a:extLst>
                  <a:ext uri="{FF2B5EF4-FFF2-40B4-BE49-F238E27FC236}">
                    <a16:creationId xmlns:a16="http://schemas.microsoft.com/office/drawing/2014/main" id="{B48365ED-468E-4EF8-8FD5-90472BB05D7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9" name="Connecteur droit 518">
                <a:extLst>
                  <a:ext uri="{FF2B5EF4-FFF2-40B4-BE49-F238E27FC236}">
                    <a16:creationId xmlns:a16="http://schemas.microsoft.com/office/drawing/2014/main" id="{3C26B6C3-1E33-4CCA-BC29-109A23C339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0" name="Connecteur droit 519">
                <a:extLst>
                  <a:ext uri="{FF2B5EF4-FFF2-40B4-BE49-F238E27FC236}">
                    <a16:creationId xmlns:a16="http://schemas.microsoft.com/office/drawing/2014/main" id="{2520B771-87BA-43E6-AC64-52E0F88FB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1" name="Connecteur droit 520">
                <a:extLst>
                  <a:ext uri="{FF2B5EF4-FFF2-40B4-BE49-F238E27FC236}">
                    <a16:creationId xmlns:a16="http://schemas.microsoft.com/office/drawing/2014/main" id="{615BF0C5-48AE-4140-B9E0-34A88449ED9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2" name="Connecteur droit 521">
                <a:extLst>
                  <a:ext uri="{FF2B5EF4-FFF2-40B4-BE49-F238E27FC236}">
                    <a16:creationId xmlns:a16="http://schemas.microsoft.com/office/drawing/2014/main" id="{FD7BA989-9E3A-4204-8553-324FAFC696C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3" name="Connecteur droit 522">
                <a:extLst>
                  <a:ext uri="{FF2B5EF4-FFF2-40B4-BE49-F238E27FC236}">
                    <a16:creationId xmlns:a16="http://schemas.microsoft.com/office/drawing/2014/main" id="{6899EFAE-03EB-4D94-81DB-E8E7047E975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4" name="Connecteur droit 523">
                <a:extLst>
                  <a:ext uri="{FF2B5EF4-FFF2-40B4-BE49-F238E27FC236}">
                    <a16:creationId xmlns:a16="http://schemas.microsoft.com/office/drawing/2014/main" id="{5C3B0380-D9E4-4724-A483-7CE8F498396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5" name="Connecteur droit 524">
                <a:extLst>
                  <a:ext uri="{FF2B5EF4-FFF2-40B4-BE49-F238E27FC236}">
                    <a16:creationId xmlns:a16="http://schemas.microsoft.com/office/drawing/2014/main" id="{80FB7CD5-0741-437C-87DA-888C3E40ED6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6" name="Connecteur droit 525">
                <a:extLst>
                  <a:ext uri="{FF2B5EF4-FFF2-40B4-BE49-F238E27FC236}">
                    <a16:creationId xmlns:a16="http://schemas.microsoft.com/office/drawing/2014/main" id="{FCA34B0C-8110-4A2F-8D51-0CFBE20DE48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2" name="Groupe 451">
              <a:extLst>
                <a:ext uri="{FF2B5EF4-FFF2-40B4-BE49-F238E27FC236}">
                  <a16:creationId xmlns:a16="http://schemas.microsoft.com/office/drawing/2014/main" id="{46960E09-392A-496C-B3BF-FE1CCAA924E4}"/>
                </a:ext>
              </a:extLst>
            </p:cNvPr>
            <p:cNvGrpSpPr/>
            <p:nvPr/>
          </p:nvGrpSpPr>
          <p:grpSpPr>
            <a:xfrm>
              <a:off x="5100088" y="5043749"/>
              <a:ext cx="696984" cy="328543"/>
              <a:chOff x="3228428" y="3557482"/>
              <a:chExt cx="369641" cy="177380"/>
            </a:xfrm>
          </p:grpSpPr>
          <p:cxnSp>
            <p:nvCxnSpPr>
              <p:cNvPr id="499" name="Connecteur droit 498">
                <a:extLst>
                  <a:ext uri="{FF2B5EF4-FFF2-40B4-BE49-F238E27FC236}">
                    <a16:creationId xmlns:a16="http://schemas.microsoft.com/office/drawing/2014/main" id="{ED9F3718-3486-480F-8068-30DCBF3027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0" name="Connecteur droit 499">
                <a:extLst>
                  <a:ext uri="{FF2B5EF4-FFF2-40B4-BE49-F238E27FC236}">
                    <a16:creationId xmlns:a16="http://schemas.microsoft.com/office/drawing/2014/main" id="{53FF23DE-7CE2-40FB-A74F-DA98C9D1996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1" name="Connecteur droit 500">
                <a:extLst>
                  <a:ext uri="{FF2B5EF4-FFF2-40B4-BE49-F238E27FC236}">
                    <a16:creationId xmlns:a16="http://schemas.microsoft.com/office/drawing/2014/main" id="{26F42309-6CDF-41B8-A395-6909034F59B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2" name="Connecteur droit 501">
                <a:extLst>
                  <a:ext uri="{FF2B5EF4-FFF2-40B4-BE49-F238E27FC236}">
                    <a16:creationId xmlns:a16="http://schemas.microsoft.com/office/drawing/2014/main" id="{0448167D-D920-497B-9C5F-9CB42DF981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3" name="Connecteur droit 502">
                <a:extLst>
                  <a:ext uri="{FF2B5EF4-FFF2-40B4-BE49-F238E27FC236}">
                    <a16:creationId xmlns:a16="http://schemas.microsoft.com/office/drawing/2014/main" id="{B6243B34-8279-47C8-85EC-6E5A2342C2B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4" name="Connecteur droit 503">
                <a:extLst>
                  <a:ext uri="{FF2B5EF4-FFF2-40B4-BE49-F238E27FC236}">
                    <a16:creationId xmlns:a16="http://schemas.microsoft.com/office/drawing/2014/main" id="{E89ED90F-34A3-4BC7-81CE-FF0DD25B962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5" name="Connecteur droit 504">
                <a:extLst>
                  <a:ext uri="{FF2B5EF4-FFF2-40B4-BE49-F238E27FC236}">
                    <a16:creationId xmlns:a16="http://schemas.microsoft.com/office/drawing/2014/main" id="{06785521-85C1-47FF-B71A-8907CBD0F52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6" name="Connecteur droit 505">
                <a:extLst>
                  <a:ext uri="{FF2B5EF4-FFF2-40B4-BE49-F238E27FC236}">
                    <a16:creationId xmlns:a16="http://schemas.microsoft.com/office/drawing/2014/main" id="{8C4E0B75-86EB-4D7F-83BE-3FCFC9F6249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7" name="Connecteur droit 506">
                <a:extLst>
                  <a:ext uri="{FF2B5EF4-FFF2-40B4-BE49-F238E27FC236}">
                    <a16:creationId xmlns:a16="http://schemas.microsoft.com/office/drawing/2014/main" id="{569B090C-8179-472E-A4C5-2778E37DBFD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8" name="Connecteur droit 507">
                <a:extLst>
                  <a:ext uri="{FF2B5EF4-FFF2-40B4-BE49-F238E27FC236}">
                    <a16:creationId xmlns:a16="http://schemas.microsoft.com/office/drawing/2014/main" id="{3B37A545-489A-405C-9E35-61DD4AEF512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9" name="Connecteur droit 508">
                <a:extLst>
                  <a:ext uri="{FF2B5EF4-FFF2-40B4-BE49-F238E27FC236}">
                    <a16:creationId xmlns:a16="http://schemas.microsoft.com/office/drawing/2014/main" id="{83A08411-4E7D-483A-9653-83619A78E13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0" name="Connecteur droit 509">
                <a:extLst>
                  <a:ext uri="{FF2B5EF4-FFF2-40B4-BE49-F238E27FC236}">
                    <a16:creationId xmlns:a16="http://schemas.microsoft.com/office/drawing/2014/main" id="{11EF085E-116C-4139-9647-840A3AFD7A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1" name="Connecteur droit 510">
                <a:extLst>
                  <a:ext uri="{FF2B5EF4-FFF2-40B4-BE49-F238E27FC236}">
                    <a16:creationId xmlns:a16="http://schemas.microsoft.com/office/drawing/2014/main" id="{40DB7C3D-5938-4654-8FC4-6CA13496C65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2" name="Connecteur droit 511">
                <a:extLst>
                  <a:ext uri="{FF2B5EF4-FFF2-40B4-BE49-F238E27FC236}">
                    <a16:creationId xmlns:a16="http://schemas.microsoft.com/office/drawing/2014/main" id="{4F97D270-224E-4763-BB99-353275AA6C8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3" name="Groupe 452">
              <a:extLst>
                <a:ext uri="{FF2B5EF4-FFF2-40B4-BE49-F238E27FC236}">
                  <a16:creationId xmlns:a16="http://schemas.microsoft.com/office/drawing/2014/main" id="{58964C80-4682-484D-B3C0-1CC7B9B8C83C}"/>
                </a:ext>
              </a:extLst>
            </p:cNvPr>
            <p:cNvGrpSpPr/>
            <p:nvPr/>
          </p:nvGrpSpPr>
          <p:grpSpPr>
            <a:xfrm>
              <a:off x="4506537" y="5043749"/>
              <a:ext cx="644149" cy="328543"/>
              <a:chOff x="3228428" y="3557482"/>
              <a:chExt cx="369641" cy="177380"/>
            </a:xfrm>
          </p:grpSpPr>
          <p:cxnSp>
            <p:nvCxnSpPr>
              <p:cNvPr id="485" name="Connecteur droit 484">
                <a:extLst>
                  <a:ext uri="{FF2B5EF4-FFF2-40B4-BE49-F238E27FC236}">
                    <a16:creationId xmlns:a16="http://schemas.microsoft.com/office/drawing/2014/main" id="{43F220C9-E77E-4367-882E-EBE36E2082E2}"/>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6" name="Connecteur droit 485">
                <a:extLst>
                  <a:ext uri="{FF2B5EF4-FFF2-40B4-BE49-F238E27FC236}">
                    <a16:creationId xmlns:a16="http://schemas.microsoft.com/office/drawing/2014/main" id="{3D4EA665-BD2F-47DA-8ACF-DB2B8522C85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7" name="Connecteur droit 486">
                <a:extLst>
                  <a:ext uri="{FF2B5EF4-FFF2-40B4-BE49-F238E27FC236}">
                    <a16:creationId xmlns:a16="http://schemas.microsoft.com/office/drawing/2014/main" id="{6A1AF71C-133A-49E0-94D7-D82953BA759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8" name="Connecteur droit 487">
                <a:extLst>
                  <a:ext uri="{FF2B5EF4-FFF2-40B4-BE49-F238E27FC236}">
                    <a16:creationId xmlns:a16="http://schemas.microsoft.com/office/drawing/2014/main" id="{E0144144-8FFB-43A0-B7D5-E4B2FE768EE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9" name="Connecteur droit 488">
                <a:extLst>
                  <a:ext uri="{FF2B5EF4-FFF2-40B4-BE49-F238E27FC236}">
                    <a16:creationId xmlns:a16="http://schemas.microsoft.com/office/drawing/2014/main" id="{8B883027-BDB8-4122-BB0B-A8C96AC9D7A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0" name="Connecteur droit 489">
                <a:extLst>
                  <a:ext uri="{FF2B5EF4-FFF2-40B4-BE49-F238E27FC236}">
                    <a16:creationId xmlns:a16="http://schemas.microsoft.com/office/drawing/2014/main" id="{5E22269F-EE93-4904-B85D-48DB38DBE97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1" name="Connecteur droit 490">
                <a:extLst>
                  <a:ext uri="{FF2B5EF4-FFF2-40B4-BE49-F238E27FC236}">
                    <a16:creationId xmlns:a16="http://schemas.microsoft.com/office/drawing/2014/main" id="{C03CCF52-2D89-445C-AE44-1BBD5C2E89F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2" name="Connecteur droit 491">
                <a:extLst>
                  <a:ext uri="{FF2B5EF4-FFF2-40B4-BE49-F238E27FC236}">
                    <a16:creationId xmlns:a16="http://schemas.microsoft.com/office/drawing/2014/main" id="{C1ACCFE9-0F09-422A-94F4-2B787CF464D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3" name="Connecteur droit 492">
                <a:extLst>
                  <a:ext uri="{FF2B5EF4-FFF2-40B4-BE49-F238E27FC236}">
                    <a16:creationId xmlns:a16="http://schemas.microsoft.com/office/drawing/2014/main" id="{7D0BB98D-8ACA-4049-AA92-5DC6555486F1}"/>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4" name="Connecteur droit 493">
                <a:extLst>
                  <a:ext uri="{FF2B5EF4-FFF2-40B4-BE49-F238E27FC236}">
                    <a16:creationId xmlns:a16="http://schemas.microsoft.com/office/drawing/2014/main" id="{03851761-45A1-46CA-8FB5-E798DBC31CC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5" name="Connecteur droit 494">
                <a:extLst>
                  <a:ext uri="{FF2B5EF4-FFF2-40B4-BE49-F238E27FC236}">
                    <a16:creationId xmlns:a16="http://schemas.microsoft.com/office/drawing/2014/main" id="{8A8306FC-828C-42AB-8E78-34A63410D77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6" name="Connecteur droit 495">
                <a:extLst>
                  <a:ext uri="{FF2B5EF4-FFF2-40B4-BE49-F238E27FC236}">
                    <a16:creationId xmlns:a16="http://schemas.microsoft.com/office/drawing/2014/main" id="{510109EE-A25C-42E4-B974-2C3C5031B72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7" name="Connecteur droit 496">
                <a:extLst>
                  <a:ext uri="{FF2B5EF4-FFF2-40B4-BE49-F238E27FC236}">
                    <a16:creationId xmlns:a16="http://schemas.microsoft.com/office/drawing/2014/main" id="{24FCAD31-D38E-44AF-849D-95B2516630D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8" name="Connecteur droit 497">
                <a:extLst>
                  <a:ext uri="{FF2B5EF4-FFF2-40B4-BE49-F238E27FC236}">
                    <a16:creationId xmlns:a16="http://schemas.microsoft.com/office/drawing/2014/main" id="{5ED21863-B6CB-49C2-9F84-B7EC6A5E9FB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4" name="Groupe 453">
              <a:extLst>
                <a:ext uri="{FF2B5EF4-FFF2-40B4-BE49-F238E27FC236}">
                  <a16:creationId xmlns:a16="http://schemas.microsoft.com/office/drawing/2014/main" id="{3C201EC0-7BCE-4BC3-8DB3-39470A207A86}"/>
                </a:ext>
              </a:extLst>
            </p:cNvPr>
            <p:cNvGrpSpPr/>
            <p:nvPr/>
          </p:nvGrpSpPr>
          <p:grpSpPr>
            <a:xfrm>
              <a:off x="5099059" y="5419566"/>
              <a:ext cx="696984" cy="328543"/>
              <a:chOff x="3228428" y="3557482"/>
              <a:chExt cx="369641" cy="177380"/>
            </a:xfrm>
          </p:grpSpPr>
          <p:cxnSp>
            <p:nvCxnSpPr>
              <p:cNvPr id="471" name="Connecteur droit 470">
                <a:extLst>
                  <a:ext uri="{FF2B5EF4-FFF2-40B4-BE49-F238E27FC236}">
                    <a16:creationId xmlns:a16="http://schemas.microsoft.com/office/drawing/2014/main" id="{B03F848D-2F5A-40FD-8CA1-EE895909CC1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2" name="Connecteur droit 471">
                <a:extLst>
                  <a:ext uri="{FF2B5EF4-FFF2-40B4-BE49-F238E27FC236}">
                    <a16:creationId xmlns:a16="http://schemas.microsoft.com/office/drawing/2014/main" id="{889A5BEB-095A-41A1-A7BC-DE069035770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3" name="Connecteur droit 472">
                <a:extLst>
                  <a:ext uri="{FF2B5EF4-FFF2-40B4-BE49-F238E27FC236}">
                    <a16:creationId xmlns:a16="http://schemas.microsoft.com/office/drawing/2014/main" id="{B6DFAE08-F2A7-445E-A2D4-2F291C149A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4" name="Connecteur droit 473">
                <a:extLst>
                  <a:ext uri="{FF2B5EF4-FFF2-40B4-BE49-F238E27FC236}">
                    <a16:creationId xmlns:a16="http://schemas.microsoft.com/office/drawing/2014/main" id="{4B65C035-883B-4B30-835B-583EB05A0FB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5" name="Connecteur droit 474">
                <a:extLst>
                  <a:ext uri="{FF2B5EF4-FFF2-40B4-BE49-F238E27FC236}">
                    <a16:creationId xmlns:a16="http://schemas.microsoft.com/office/drawing/2014/main" id="{AEEF25CB-BAD2-4B31-93CD-F8617BA4600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6" name="Connecteur droit 475">
                <a:extLst>
                  <a:ext uri="{FF2B5EF4-FFF2-40B4-BE49-F238E27FC236}">
                    <a16:creationId xmlns:a16="http://schemas.microsoft.com/office/drawing/2014/main" id="{45048C3D-B6DD-4B8D-9B30-4AAF28481D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7" name="Connecteur droit 476">
                <a:extLst>
                  <a:ext uri="{FF2B5EF4-FFF2-40B4-BE49-F238E27FC236}">
                    <a16:creationId xmlns:a16="http://schemas.microsoft.com/office/drawing/2014/main" id="{2BC1142C-5682-4B28-9EFE-9313BF002C9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8" name="Connecteur droit 477">
                <a:extLst>
                  <a:ext uri="{FF2B5EF4-FFF2-40B4-BE49-F238E27FC236}">
                    <a16:creationId xmlns:a16="http://schemas.microsoft.com/office/drawing/2014/main" id="{199B6038-A77C-4598-9C81-54097C7505F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9" name="Connecteur droit 478">
                <a:extLst>
                  <a:ext uri="{FF2B5EF4-FFF2-40B4-BE49-F238E27FC236}">
                    <a16:creationId xmlns:a16="http://schemas.microsoft.com/office/drawing/2014/main" id="{0EFB3C81-2EAC-40D2-8BDB-51F4B0DE0E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0" name="Connecteur droit 479">
                <a:extLst>
                  <a:ext uri="{FF2B5EF4-FFF2-40B4-BE49-F238E27FC236}">
                    <a16:creationId xmlns:a16="http://schemas.microsoft.com/office/drawing/2014/main" id="{302CEE2A-D26C-45CF-BB3D-CB28F201956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1" name="Connecteur droit 480">
                <a:extLst>
                  <a:ext uri="{FF2B5EF4-FFF2-40B4-BE49-F238E27FC236}">
                    <a16:creationId xmlns:a16="http://schemas.microsoft.com/office/drawing/2014/main" id="{016B7D95-B60F-4F69-BF69-A6432AAEA32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2" name="Connecteur droit 481">
                <a:extLst>
                  <a:ext uri="{FF2B5EF4-FFF2-40B4-BE49-F238E27FC236}">
                    <a16:creationId xmlns:a16="http://schemas.microsoft.com/office/drawing/2014/main" id="{7AFD3078-86BE-45C7-9BC9-5705194909A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3" name="Connecteur droit 482">
                <a:extLst>
                  <a:ext uri="{FF2B5EF4-FFF2-40B4-BE49-F238E27FC236}">
                    <a16:creationId xmlns:a16="http://schemas.microsoft.com/office/drawing/2014/main" id="{FCD37D1F-8502-4152-8225-145C0DC4D78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4" name="Connecteur droit 483">
                <a:extLst>
                  <a:ext uri="{FF2B5EF4-FFF2-40B4-BE49-F238E27FC236}">
                    <a16:creationId xmlns:a16="http://schemas.microsoft.com/office/drawing/2014/main" id="{E78128A7-EEBB-4E7E-9FE5-FEB7DDDF652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5" name="Groupe 454">
              <a:extLst>
                <a:ext uri="{FF2B5EF4-FFF2-40B4-BE49-F238E27FC236}">
                  <a16:creationId xmlns:a16="http://schemas.microsoft.com/office/drawing/2014/main" id="{8ABF93D6-D8FE-49DE-B476-51DDD50FD1B5}"/>
                </a:ext>
              </a:extLst>
            </p:cNvPr>
            <p:cNvGrpSpPr/>
            <p:nvPr/>
          </p:nvGrpSpPr>
          <p:grpSpPr>
            <a:xfrm>
              <a:off x="4505508" y="5419566"/>
              <a:ext cx="644149" cy="328543"/>
              <a:chOff x="3228428" y="3557482"/>
              <a:chExt cx="369641" cy="177380"/>
            </a:xfrm>
          </p:grpSpPr>
          <p:cxnSp>
            <p:nvCxnSpPr>
              <p:cNvPr id="457" name="Connecteur droit 456">
                <a:extLst>
                  <a:ext uri="{FF2B5EF4-FFF2-40B4-BE49-F238E27FC236}">
                    <a16:creationId xmlns:a16="http://schemas.microsoft.com/office/drawing/2014/main" id="{C2DE9120-3491-4D84-8816-2EFD5D817508}"/>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8" name="Connecteur droit 457">
                <a:extLst>
                  <a:ext uri="{FF2B5EF4-FFF2-40B4-BE49-F238E27FC236}">
                    <a16:creationId xmlns:a16="http://schemas.microsoft.com/office/drawing/2014/main" id="{265E11CB-AE50-4F77-AAF5-7165BD1868F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9" name="Connecteur droit 458">
                <a:extLst>
                  <a:ext uri="{FF2B5EF4-FFF2-40B4-BE49-F238E27FC236}">
                    <a16:creationId xmlns:a16="http://schemas.microsoft.com/office/drawing/2014/main" id="{FE9FA9F9-2591-4ABA-9B8E-09EF2A6D9A0A}"/>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0" name="Connecteur droit 459">
                <a:extLst>
                  <a:ext uri="{FF2B5EF4-FFF2-40B4-BE49-F238E27FC236}">
                    <a16:creationId xmlns:a16="http://schemas.microsoft.com/office/drawing/2014/main" id="{91B783D9-B8EE-4687-A94D-7919910F36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1" name="Connecteur droit 460">
                <a:extLst>
                  <a:ext uri="{FF2B5EF4-FFF2-40B4-BE49-F238E27FC236}">
                    <a16:creationId xmlns:a16="http://schemas.microsoft.com/office/drawing/2014/main" id="{D6312667-0992-44C2-99B0-EC43BF073B3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2" name="Connecteur droit 461">
                <a:extLst>
                  <a:ext uri="{FF2B5EF4-FFF2-40B4-BE49-F238E27FC236}">
                    <a16:creationId xmlns:a16="http://schemas.microsoft.com/office/drawing/2014/main" id="{D965F41C-EA5B-4246-B088-1B5FB7F3C16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3" name="Connecteur droit 462">
                <a:extLst>
                  <a:ext uri="{FF2B5EF4-FFF2-40B4-BE49-F238E27FC236}">
                    <a16:creationId xmlns:a16="http://schemas.microsoft.com/office/drawing/2014/main" id="{A1BA279F-CCB3-448B-999A-5885E69F98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4" name="Connecteur droit 463">
                <a:extLst>
                  <a:ext uri="{FF2B5EF4-FFF2-40B4-BE49-F238E27FC236}">
                    <a16:creationId xmlns:a16="http://schemas.microsoft.com/office/drawing/2014/main" id="{2EAA6414-8623-47D2-8CDC-1C5413D9AE3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5" name="Connecteur droit 464">
                <a:extLst>
                  <a:ext uri="{FF2B5EF4-FFF2-40B4-BE49-F238E27FC236}">
                    <a16:creationId xmlns:a16="http://schemas.microsoft.com/office/drawing/2014/main" id="{4EBDEE7E-570B-46A7-8411-22D7D7B6356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6" name="Connecteur droit 465">
                <a:extLst>
                  <a:ext uri="{FF2B5EF4-FFF2-40B4-BE49-F238E27FC236}">
                    <a16:creationId xmlns:a16="http://schemas.microsoft.com/office/drawing/2014/main" id="{E10F10FC-D8B0-439F-AFD5-04CE88AA2F0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7" name="Connecteur droit 466">
                <a:extLst>
                  <a:ext uri="{FF2B5EF4-FFF2-40B4-BE49-F238E27FC236}">
                    <a16:creationId xmlns:a16="http://schemas.microsoft.com/office/drawing/2014/main" id="{21C9C590-1F97-4854-B6C9-04F8B062B1E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8" name="Connecteur droit 467">
                <a:extLst>
                  <a:ext uri="{FF2B5EF4-FFF2-40B4-BE49-F238E27FC236}">
                    <a16:creationId xmlns:a16="http://schemas.microsoft.com/office/drawing/2014/main" id="{D08ECA77-7F21-464F-849A-4F70DA3CF99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9" name="Connecteur droit 468">
                <a:extLst>
                  <a:ext uri="{FF2B5EF4-FFF2-40B4-BE49-F238E27FC236}">
                    <a16:creationId xmlns:a16="http://schemas.microsoft.com/office/drawing/2014/main" id="{410A12FE-4EF4-4CDB-8CB7-611AB169EC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0" name="Connecteur droit 469">
                <a:extLst>
                  <a:ext uri="{FF2B5EF4-FFF2-40B4-BE49-F238E27FC236}">
                    <a16:creationId xmlns:a16="http://schemas.microsoft.com/office/drawing/2014/main" id="{C44F997C-C10E-405C-AA53-8344E44EDFC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2657162" y="14182848"/>
            <a:ext cx="8068781" cy="8068783"/>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rot="21311177">
            <a:off x="14232857" y="10697240"/>
            <a:ext cx="16822672" cy="10297392"/>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rot="21311177">
            <a:off x="15349198" y="11965738"/>
            <a:ext cx="7417699" cy="15465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1" name="Groupe 10">
            <a:extLst>
              <a:ext uri="{FF2B5EF4-FFF2-40B4-BE49-F238E27FC236}">
                <a16:creationId xmlns:a16="http://schemas.microsoft.com/office/drawing/2014/main" id="{BE9D8802-FA9A-49CE-AF2F-FBDB8A40F56E}"/>
              </a:ext>
            </a:extLst>
          </p:cNvPr>
          <p:cNvGrpSpPr/>
          <p:nvPr/>
        </p:nvGrpSpPr>
        <p:grpSpPr>
          <a:xfrm>
            <a:off x="15547006" y="13922758"/>
            <a:ext cx="7760054" cy="6472507"/>
            <a:chOff x="11917208" y="9768930"/>
            <a:chExt cx="5033502" cy="4198344"/>
          </a:xfrm>
        </p:grpSpPr>
        <p:grpSp>
          <p:nvGrpSpPr>
            <p:cNvPr id="653" name="Groupe 652">
              <a:extLst>
                <a:ext uri="{FF2B5EF4-FFF2-40B4-BE49-F238E27FC236}">
                  <a16:creationId xmlns:a16="http://schemas.microsoft.com/office/drawing/2014/main" id="{9C3758B8-FFB2-4DB5-AE10-7EBC9E4E0E0F}"/>
                </a:ext>
              </a:extLst>
            </p:cNvPr>
            <p:cNvGrpSpPr/>
            <p:nvPr/>
          </p:nvGrpSpPr>
          <p:grpSpPr>
            <a:xfrm rot="21311177">
              <a:off x="14121960" y="9768930"/>
              <a:ext cx="2598530" cy="1224892"/>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rot="21311177">
              <a:off x="11917208" y="9962894"/>
              <a:ext cx="2401550" cy="1224892"/>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rot="21311177">
              <a:off x="14238425" y="11151899"/>
              <a:ext cx="2598530" cy="1224892"/>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rot="21311177">
              <a:off x="12033672" y="11345863"/>
              <a:ext cx="2401550" cy="1224892"/>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rot="21311177">
              <a:off x="14352180" y="12548418"/>
              <a:ext cx="2598530" cy="1224892"/>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rot="21311177">
              <a:off x="12147428" y="12742382"/>
              <a:ext cx="2401550" cy="1224892"/>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311177">
            <a:off x="23654593" y="12601905"/>
            <a:ext cx="6736745" cy="6736745"/>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8615923" y="-5112614"/>
            <a:ext cx="24779635" cy="2534303"/>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21031445" y="-4535703"/>
            <a:ext cx="6540046" cy="7729965"/>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1141346">
            <a:off x="-10106169" y="13309427"/>
            <a:ext cx="6520943" cy="7707388"/>
            <a:chOff x="2990795" y="4027874"/>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5" y="4027874"/>
              <a:ext cx="902237" cy="1066393"/>
              <a:chOff x="4963481" y="2035130"/>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7"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628001">
            <a:off x="-8163116" y="-1636346"/>
            <a:ext cx="6501533" cy="8319843"/>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22809365" y="10886880"/>
            <a:ext cx="8484906" cy="9474242"/>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23795481" y="12435593"/>
            <a:ext cx="9448913" cy="10735663"/>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26283625" y="-579517"/>
            <a:ext cx="6244193" cy="8401308"/>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17928394" y="3076569"/>
            <a:ext cx="14240788" cy="8716983"/>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B59CA98-8546-4AB9-B737-31C83B31CB0D}"/>
              </a:ext>
            </a:extLst>
          </p:cNvPr>
          <p:cNvSpPr/>
          <p:nvPr/>
        </p:nvSpPr>
        <p:spPr>
          <a:xfrm>
            <a:off x="-16751971" y="3904907"/>
            <a:ext cx="6279254" cy="1309195"/>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3399"/>
                </a:solidFill>
                <a:effectLst/>
                <a:uLnTx/>
                <a:uFillTx/>
                <a:latin typeface="Calibri" panose="020F0502020204030204"/>
                <a:ea typeface="+mn-ea"/>
                <a:cs typeface="+mn-cs"/>
              </a:rPr>
              <a:t>FRAUDE AUX SENTIMENTS</a:t>
            </a: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16756977" y="5689555"/>
            <a:ext cx="6284260" cy="5238410"/>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9702393" y="5868177"/>
            <a:ext cx="4797048" cy="4377822"/>
          </a:xfrm>
          <a:prstGeom prst="hear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a:off x="-24635816" y="-5506881"/>
            <a:ext cx="11003231" cy="13354843"/>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14981032" y="-3604403"/>
            <a:ext cx="4665401" cy="4884577"/>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16465640" y="45158"/>
            <a:ext cx="5681133" cy="5948027"/>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11952204" y="18273334"/>
            <a:ext cx="5576861" cy="5838859"/>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21124340">
            <a:off x="3673831" y="9587069"/>
            <a:ext cx="5021555" cy="5257462"/>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395777">
            <a:off x="-12479906" y="10621227"/>
            <a:ext cx="4138676" cy="4333110"/>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15043567" y="-3425781"/>
            <a:ext cx="4689594" cy="4689594"/>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12840126" y="18948516"/>
            <a:ext cx="4246244" cy="4246244"/>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17236167" y="1324687"/>
            <a:ext cx="3893558" cy="3893558"/>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582945">
            <a:off x="-12371348" y="11128409"/>
            <a:ext cx="3957785" cy="3957785"/>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21337392">
            <a:off x="3480214" y="9576475"/>
            <a:ext cx="5579627" cy="5579627"/>
          </a:xfrm>
          <a:prstGeom prst="rect">
            <a:avLst/>
          </a:prstGeom>
        </p:spPr>
      </p:pic>
      <p:grpSp>
        <p:nvGrpSpPr>
          <p:cNvPr id="744" name="Groupe 743">
            <a:extLst>
              <a:ext uri="{FF2B5EF4-FFF2-40B4-BE49-F238E27FC236}">
                <a16:creationId xmlns:a16="http://schemas.microsoft.com/office/drawing/2014/main" id="{223C5C1F-4061-4F3D-A243-CE4B5D131CAF}"/>
              </a:ext>
            </a:extLst>
          </p:cNvPr>
          <p:cNvGrpSpPr/>
          <p:nvPr/>
        </p:nvGrpSpPr>
        <p:grpSpPr>
          <a:xfrm>
            <a:off x="976677" y="2414714"/>
            <a:ext cx="6658153" cy="5550074"/>
            <a:chOff x="5513508" y="2361587"/>
            <a:chExt cx="1166146" cy="972071"/>
          </a:xfrm>
        </p:grpSpPr>
        <p:grpSp>
          <p:nvGrpSpPr>
            <p:cNvPr id="745" name="Groupe 744">
              <a:extLst>
                <a:ext uri="{FF2B5EF4-FFF2-40B4-BE49-F238E27FC236}">
                  <a16:creationId xmlns:a16="http://schemas.microsoft.com/office/drawing/2014/main" id="{D1336434-2FFB-41B7-AAD4-2100B748ECE8}"/>
                </a:ext>
              </a:extLst>
            </p:cNvPr>
            <p:cNvGrpSpPr/>
            <p:nvPr/>
          </p:nvGrpSpPr>
          <p:grpSpPr>
            <a:xfrm>
              <a:off x="6050351" y="2361587"/>
              <a:ext cx="629303" cy="296640"/>
              <a:chOff x="3228428" y="3557482"/>
              <a:chExt cx="369641" cy="177380"/>
            </a:xfrm>
          </p:grpSpPr>
          <p:cxnSp>
            <p:nvCxnSpPr>
              <p:cNvPr id="852" name="Connecteur droit 851">
                <a:extLst>
                  <a:ext uri="{FF2B5EF4-FFF2-40B4-BE49-F238E27FC236}">
                    <a16:creationId xmlns:a16="http://schemas.microsoft.com/office/drawing/2014/main" id="{E52A6A15-939C-44A0-9E30-628D62B942DE}"/>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3" name="Connecteur droit 852">
                <a:extLst>
                  <a:ext uri="{FF2B5EF4-FFF2-40B4-BE49-F238E27FC236}">
                    <a16:creationId xmlns:a16="http://schemas.microsoft.com/office/drawing/2014/main" id="{F454449E-38C7-4B6E-A8EE-580CEC3382B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4" name="Connecteur droit 853">
                <a:extLst>
                  <a:ext uri="{FF2B5EF4-FFF2-40B4-BE49-F238E27FC236}">
                    <a16:creationId xmlns:a16="http://schemas.microsoft.com/office/drawing/2014/main" id="{84CC67B1-9F58-4852-AFAB-9AECB7AD6E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5" name="Connecteur droit 854">
                <a:extLst>
                  <a:ext uri="{FF2B5EF4-FFF2-40B4-BE49-F238E27FC236}">
                    <a16:creationId xmlns:a16="http://schemas.microsoft.com/office/drawing/2014/main" id="{2D758BE1-7B8A-425B-9D39-50E7579E2FB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6" name="Connecteur droit 855">
                <a:extLst>
                  <a:ext uri="{FF2B5EF4-FFF2-40B4-BE49-F238E27FC236}">
                    <a16:creationId xmlns:a16="http://schemas.microsoft.com/office/drawing/2014/main" id="{1925F045-D261-46F0-AB84-7D142947145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7" name="Connecteur droit 856">
                <a:extLst>
                  <a:ext uri="{FF2B5EF4-FFF2-40B4-BE49-F238E27FC236}">
                    <a16:creationId xmlns:a16="http://schemas.microsoft.com/office/drawing/2014/main" id="{E85DCF4A-9B25-464D-9145-F9978F2037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8" name="Connecteur droit 857">
                <a:extLst>
                  <a:ext uri="{FF2B5EF4-FFF2-40B4-BE49-F238E27FC236}">
                    <a16:creationId xmlns:a16="http://schemas.microsoft.com/office/drawing/2014/main" id="{A4B365C1-1D52-436F-8DA3-DDAE450C8E0B}"/>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9" name="Connecteur droit 858">
                <a:extLst>
                  <a:ext uri="{FF2B5EF4-FFF2-40B4-BE49-F238E27FC236}">
                    <a16:creationId xmlns:a16="http://schemas.microsoft.com/office/drawing/2014/main" id="{1C476CDE-D259-476D-873F-1029C028193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0" name="Connecteur droit 859">
                <a:extLst>
                  <a:ext uri="{FF2B5EF4-FFF2-40B4-BE49-F238E27FC236}">
                    <a16:creationId xmlns:a16="http://schemas.microsoft.com/office/drawing/2014/main" id="{956BC92B-3A70-412E-A2AA-7287539E124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1" name="Connecteur droit 860">
                <a:extLst>
                  <a:ext uri="{FF2B5EF4-FFF2-40B4-BE49-F238E27FC236}">
                    <a16:creationId xmlns:a16="http://schemas.microsoft.com/office/drawing/2014/main" id="{BB4166DA-87DC-420A-B8DB-9ACB805F1C5E}"/>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2" name="Connecteur droit 861">
                <a:extLst>
                  <a:ext uri="{FF2B5EF4-FFF2-40B4-BE49-F238E27FC236}">
                    <a16:creationId xmlns:a16="http://schemas.microsoft.com/office/drawing/2014/main" id="{8D3DFEE6-6C2A-4B90-8074-4CA4572DCD2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3" name="Connecteur droit 862">
                <a:extLst>
                  <a:ext uri="{FF2B5EF4-FFF2-40B4-BE49-F238E27FC236}">
                    <a16:creationId xmlns:a16="http://schemas.microsoft.com/office/drawing/2014/main" id="{F75536D0-8B1B-4E6F-9C44-69D6AB0289B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4" name="Connecteur droit 863">
                <a:extLst>
                  <a:ext uri="{FF2B5EF4-FFF2-40B4-BE49-F238E27FC236}">
                    <a16:creationId xmlns:a16="http://schemas.microsoft.com/office/drawing/2014/main" id="{8D7181C6-0EBC-4CA0-8B75-BDC17332D0E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5" name="Connecteur droit 864">
                <a:extLst>
                  <a:ext uri="{FF2B5EF4-FFF2-40B4-BE49-F238E27FC236}">
                    <a16:creationId xmlns:a16="http://schemas.microsoft.com/office/drawing/2014/main" id="{D06CB5D5-03A7-47AF-96B8-6856BDA60F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46" name="Groupe 745">
              <a:extLst>
                <a:ext uri="{FF2B5EF4-FFF2-40B4-BE49-F238E27FC236}">
                  <a16:creationId xmlns:a16="http://schemas.microsoft.com/office/drawing/2014/main" id="{1D09F5BC-7738-43A3-9DE4-507A1B63FF7E}"/>
                </a:ext>
              </a:extLst>
            </p:cNvPr>
            <p:cNvGrpSpPr/>
            <p:nvPr/>
          </p:nvGrpSpPr>
          <p:grpSpPr>
            <a:xfrm>
              <a:off x="5514437" y="2361587"/>
              <a:ext cx="581599" cy="296640"/>
              <a:chOff x="3228428" y="3557482"/>
              <a:chExt cx="369641" cy="177380"/>
            </a:xfrm>
          </p:grpSpPr>
          <p:cxnSp>
            <p:nvCxnSpPr>
              <p:cNvPr id="838" name="Connecteur droit 837">
                <a:extLst>
                  <a:ext uri="{FF2B5EF4-FFF2-40B4-BE49-F238E27FC236}">
                    <a16:creationId xmlns:a16="http://schemas.microsoft.com/office/drawing/2014/main" id="{83A04D2E-01D8-45C2-A14C-78BA28CFA4A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9" name="Connecteur droit 838">
                <a:extLst>
                  <a:ext uri="{FF2B5EF4-FFF2-40B4-BE49-F238E27FC236}">
                    <a16:creationId xmlns:a16="http://schemas.microsoft.com/office/drawing/2014/main" id="{891853AD-B338-4707-B899-376F444669D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0" name="Connecteur droit 839">
                <a:extLst>
                  <a:ext uri="{FF2B5EF4-FFF2-40B4-BE49-F238E27FC236}">
                    <a16:creationId xmlns:a16="http://schemas.microsoft.com/office/drawing/2014/main" id="{79D9BE9D-513A-4CC7-84C6-92DA1DA63BC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1" name="Connecteur droit 840">
                <a:extLst>
                  <a:ext uri="{FF2B5EF4-FFF2-40B4-BE49-F238E27FC236}">
                    <a16:creationId xmlns:a16="http://schemas.microsoft.com/office/drawing/2014/main" id="{581CA966-9C29-4AE7-9643-49E854E76F0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2" name="Connecteur droit 841">
                <a:extLst>
                  <a:ext uri="{FF2B5EF4-FFF2-40B4-BE49-F238E27FC236}">
                    <a16:creationId xmlns:a16="http://schemas.microsoft.com/office/drawing/2014/main" id="{4310B564-FDE0-4E99-956C-4BBD699499B2}"/>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3" name="Connecteur droit 842">
                <a:extLst>
                  <a:ext uri="{FF2B5EF4-FFF2-40B4-BE49-F238E27FC236}">
                    <a16:creationId xmlns:a16="http://schemas.microsoft.com/office/drawing/2014/main" id="{FD82BEF0-90BE-4C7F-9E8A-DCAB56B628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4" name="Connecteur droit 843">
                <a:extLst>
                  <a:ext uri="{FF2B5EF4-FFF2-40B4-BE49-F238E27FC236}">
                    <a16:creationId xmlns:a16="http://schemas.microsoft.com/office/drawing/2014/main" id="{63B34ADF-F946-4C1A-BB70-D46C443B1BFD}"/>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5" name="Connecteur droit 844">
                <a:extLst>
                  <a:ext uri="{FF2B5EF4-FFF2-40B4-BE49-F238E27FC236}">
                    <a16:creationId xmlns:a16="http://schemas.microsoft.com/office/drawing/2014/main" id="{F5A1E28A-89A1-4493-BD08-7EC45684FEA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6" name="Connecteur droit 845">
                <a:extLst>
                  <a:ext uri="{FF2B5EF4-FFF2-40B4-BE49-F238E27FC236}">
                    <a16:creationId xmlns:a16="http://schemas.microsoft.com/office/drawing/2014/main" id="{5CB153AC-048A-4EE2-9FE1-D080B5F9CDFF}"/>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7" name="Connecteur droit 846">
                <a:extLst>
                  <a:ext uri="{FF2B5EF4-FFF2-40B4-BE49-F238E27FC236}">
                    <a16:creationId xmlns:a16="http://schemas.microsoft.com/office/drawing/2014/main" id="{DBBA5B3C-54F4-430C-AE85-B737DE920895}"/>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8" name="Connecteur droit 847">
                <a:extLst>
                  <a:ext uri="{FF2B5EF4-FFF2-40B4-BE49-F238E27FC236}">
                    <a16:creationId xmlns:a16="http://schemas.microsoft.com/office/drawing/2014/main" id="{A6262741-6264-44EE-BCE0-4D6841AF1D4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9" name="Connecteur droit 848">
                <a:extLst>
                  <a:ext uri="{FF2B5EF4-FFF2-40B4-BE49-F238E27FC236}">
                    <a16:creationId xmlns:a16="http://schemas.microsoft.com/office/drawing/2014/main" id="{86292C9F-2288-4BB4-AF84-E5163C69BC7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0" name="Connecteur droit 849">
                <a:extLst>
                  <a:ext uri="{FF2B5EF4-FFF2-40B4-BE49-F238E27FC236}">
                    <a16:creationId xmlns:a16="http://schemas.microsoft.com/office/drawing/2014/main" id="{8F98E32D-E101-4D31-B7DB-D7F6A5AC680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1" name="Connecteur droit 850">
                <a:extLst>
                  <a:ext uri="{FF2B5EF4-FFF2-40B4-BE49-F238E27FC236}">
                    <a16:creationId xmlns:a16="http://schemas.microsoft.com/office/drawing/2014/main" id="{EE8CBBEE-2A18-426B-BFCF-3704E649EB1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0" name="Groupe 749">
              <a:extLst>
                <a:ext uri="{FF2B5EF4-FFF2-40B4-BE49-F238E27FC236}">
                  <a16:creationId xmlns:a16="http://schemas.microsoft.com/office/drawing/2014/main" id="{45F30DEF-840E-4CDE-BE1D-234C229FA7E8}"/>
                </a:ext>
              </a:extLst>
            </p:cNvPr>
            <p:cNvGrpSpPr/>
            <p:nvPr/>
          </p:nvGrpSpPr>
          <p:grpSpPr>
            <a:xfrm>
              <a:off x="6050351" y="2697695"/>
              <a:ext cx="629303" cy="296640"/>
              <a:chOff x="3228428" y="3557482"/>
              <a:chExt cx="369641" cy="177380"/>
            </a:xfrm>
          </p:grpSpPr>
          <p:cxnSp>
            <p:nvCxnSpPr>
              <p:cNvPr id="824" name="Connecteur droit 823">
                <a:extLst>
                  <a:ext uri="{FF2B5EF4-FFF2-40B4-BE49-F238E27FC236}">
                    <a16:creationId xmlns:a16="http://schemas.microsoft.com/office/drawing/2014/main" id="{1B90D827-85B9-4E27-8FAF-73AAB778416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5" name="Connecteur droit 824">
                <a:extLst>
                  <a:ext uri="{FF2B5EF4-FFF2-40B4-BE49-F238E27FC236}">
                    <a16:creationId xmlns:a16="http://schemas.microsoft.com/office/drawing/2014/main" id="{23DC8DE4-60C6-4B0D-A506-20275C008CA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6" name="Connecteur droit 825">
                <a:extLst>
                  <a:ext uri="{FF2B5EF4-FFF2-40B4-BE49-F238E27FC236}">
                    <a16:creationId xmlns:a16="http://schemas.microsoft.com/office/drawing/2014/main" id="{4F5C8BDC-33CE-4A76-A23A-B0EACED2A56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7" name="Connecteur droit 826">
                <a:extLst>
                  <a:ext uri="{FF2B5EF4-FFF2-40B4-BE49-F238E27FC236}">
                    <a16:creationId xmlns:a16="http://schemas.microsoft.com/office/drawing/2014/main" id="{FD1A6E7C-90EC-4EC4-85FB-3841F3E100F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8" name="Connecteur droit 827">
                <a:extLst>
                  <a:ext uri="{FF2B5EF4-FFF2-40B4-BE49-F238E27FC236}">
                    <a16:creationId xmlns:a16="http://schemas.microsoft.com/office/drawing/2014/main" id="{DBF68E60-ADBF-46ED-8227-7DC960F626E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9" name="Connecteur droit 828">
                <a:extLst>
                  <a:ext uri="{FF2B5EF4-FFF2-40B4-BE49-F238E27FC236}">
                    <a16:creationId xmlns:a16="http://schemas.microsoft.com/office/drawing/2014/main" id="{48C06704-8915-4A03-B295-715C3C1B4A7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0" name="Connecteur droit 829">
                <a:extLst>
                  <a:ext uri="{FF2B5EF4-FFF2-40B4-BE49-F238E27FC236}">
                    <a16:creationId xmlns:a16="http://schemas.microsoft.com/office/drawing/2014/main" id="{3FFD8153-694D-495B-9DA4-5E7C306D9F8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1" name="Connecteur droit 830">
                <a:extLst>
                  <a:ext uri="{FF2B5EF4-FFF2-40B4-BE49-F238E27FC236}">
                    <a16:creationId xmlns:a16="http://schemas.microsoft.com/office/drawing/2014/main" id="{718695AA-1F83-46F4-870D-B64D2801C489}"/>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2" name="Connecteur droit 831">
                <a:extLst>
                  <a:ext uri="{FF2B5EF4-FFF2-40B4-BE49-F238E27FC236}">
                    <a16:creationId xmlns:a16="http://schemas.microsoft.com/office/drawing/2014/main" id="{3F92C027-47A0-4D7C-A8FE-54F284C5A3F2}"/>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3" name="Connecteur droit 832">
                <a:extLst>
                  <a:ext uri="{FF2B5EF4-FFF2-40B4-BE49-F238E27FC236}">
                    <a16:creationId xmlns:a16="http://schemas.microsoft.com/office/drawing/2014/main" id="{D726F256-D2A7-457A-B0B9-5AD9C9B60D7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4" name="Connecteur droit 833">
                <a:extLst>
                  <a:ext uri="{FF2B5EF4-FFF2-40B4-BE49-F238E27FC236}">
                    <a16:creationId xmlns:a16="http://schemas.microsoft.com/office/drawing/2014/main" id="{793E5CC1-7A84-4FD3-803B-7369A90519C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5" name="Connecteur droit 834">
                <a:extLst>
                  <a:ext uri="{FF2B5EF4-FFF2-40B4-BE49-F238E27FC236}">
                    <a16:creationId xmlns:a16="http://schemas.microsoft.com/office/drawing/2014/main" id="{F8E063AF-FE0F-4A68-A4C8-935A9F1715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6" name="Connecteur droit 835">
                <a:extLst>
                  <a:ext uri="{FF2B5EF4-FFF2-40B4-BE49-F238E27FC236}">
                    <a16:creationId xmlns:a16="http://schemas.microsoft.com/office/drawing/2014/main" id="{6857ADCA-0105-4D16-B35E-5A360D5C67C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7" name="Connecteur droit 836">
                <a:extLst>
                  <a:ext uri="{FF2B5EF4-FFF2-40B4-BE49-F238E27FC236}">
                    <a16:creationId xmlns:a16="http://schemas.microsoft.com/office/drawing/2014/main" id="{66C73DA8-85B3-433C-83FF-B75D51FE1A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1" name="Groupe 750">
              <a:extLst>
                <a:ext uri="{FF2B5EF4-FFF2-40B4-BE49-F238E27FC236}">
                  <a16:creationId xmlns:a16="http://schemas.microsoft.com/office/drawing/2014/main" id="{DB68C95D-9FE8-464F-B59B-37C96294F8F5}"/>
                </a:ext>
              </a:extLst>
            </p:cNvPr>
            <p:cNvGrpSpPr/>
            <p:nvPr/>
          </p:nvGrpSpPr>
          <p:grpSpPr>
            <a:xfrm>
              <a:off x="5514437" y="2697695"/>
              <a:ext cx="581599" cy="296640"/>
              <a:chOff x="3228428" y="3557482"/>
              <a:chExt cx="369641" cy="177380"/>
            </a:xfrm>
          </p:grpSpPr>
          <p:cxnSp>
            <p:nvCxnSpPr>
              <p:cNvPr id="810" name="Connecteur droit 809">
                <a:extLst>
                  <a:ext uri="{FF2B5EF4-FFF2-40B4-BE49-F238E27FC236}">
                    <a16:creationId xmlns:a16="http://schemas.microsoft.com/office/drawing/2014/main" id="{ED62CC6D-98E4-4C68-ACD9-85597CE376F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1" name="Connecteur droit 810">
                <a:extLst>
                  <a:ext uri="{FF2B5EF4-FFF2-40B4-BE49-F238E27FC236}">
                    <a16:creationId xmlns:a16="http://schemas.microsoft.com/office/drawing/2014/main" id="{9FB91BF4-DAB7-4D27-BD4D-D3CFA422643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2" name="Connecteur droit 811">
                <a:extLst>
                  <a:ext uri="{FF2B5EF4-FFF2-40B4-BE49-F238E27FC236}">
                    <a16:creationId xmlns:a16="http://schemas.microsoft.com/office/drawing/2014/main" id="{9D4C4D8A-84E0-4359-B41A-97BD460F2E0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3" name="Connecteur droit 812">
                <a:extLst>
                  <a:ext uri="{FF2B5EF4-FFF2-40B4-BE49-F238E27FC236}">
                    <a16:creationId xmlns:a16="http://schemas.microsoft.com/office/drawing/2014/main" id="{68EB26CE-DFA9-4BB6-8B14-9F496244596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4" name="Connecteur droit 813">
                <a:extLst>
                  <a:ext uri="{FF2B5EF4-FFF2-40B4-BE49-F238E27FC236}">
                    <a16:creationId xmlns:a16="http://schemas.microsoft.com/office/drawing/2014/main" id="{E5F87EF0-D5B4-43F6-82B5-FC00B1CF2B28}"/>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5" name="Connecteur droit 814">
                <a:extLst>
                  <a:ext uri="{FF2B5EF4-FFF2-40B4-BE49-F238E27FC236}">
                    <a16:creationId xmlns:a16="http://schemas.microsoft.com/office/drawing/2014/main" id="{E12A9720-AE37-4984-A9CE-0367B5EAE3F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6" name="Connecteur droit 815">
                <a:extLst>
                  <a:ext uri="{FF2B5EF4-FFF2-40B4-BE49-F238E27FC236}">
                    <a16:creationId xmlns:a16="http://schemas.microsoft.com/office/drawing/2014/main" id="{844F7B50-7063-4BC1-AB14-329A8782CD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7" name="Connecteur droit 816">
                <a:extLst>
                  <a:ext uri="{FF2B5EF4-FFF2-40B4-BE49-F238E27FC236}">
                    <a16:creationId xmlns:a16="http://schemas.microsoft.com/office/drawing/2014/main" id="{917E3B08-DA0F-40CC-A0CC-618F9FAB8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8" name="Connecteur droit 817">
                <a:extLst>
                  <a:ext uri="{FF2B5EF4-FFF2-40B4-BE49-F238E27FC236}">
                    <a16:creationId xmlns:a16="http://schemas.microsoft.com/office/drawing/2014/main" id="{EE2146EF-D6B4-4116-9E7A-E32391C30FB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9" name="Connecteur droit 818">
                <a:extLst>
                  <a:ext uri="{FF2B5EF4-FFF2-40B4-BE49-F238E27FC236}">
                    <a16:creationId xmlns:a16="http://schemas.microsoft.com/office/drawing/2014/main" id="{72229C21-71C7-4F94-8753-5EB8DF4B0C8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0" name="Connecteur droit 819">
                <a:extLst>
                  <a:ext uri="{FF2B5EF4-FFF2-40B4-BE49-F238E27FC236}">
                    <a16:creationId xmlns:a16="http://schemas.microsoft.com/office/drawing/2014/main" id="{F95B1F39-3CCF-4514-9FC6-9CD9AA8785FF}"/>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1" name="Connecteur droit 820">
                <a:extLst>
                  <a:ext uri="{FF2B5EF4-FFF2-40B4-BE49-F238E27FC236}">
                    <a16:creationId xmlns:a16="http://schemas.microsoft.com/office/drawing/2014/main" id="{499EE350-CC97-4DC3-8751-1492DC7F6CBB}"/>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2" name="Connecteur droit 821">
                <a:extLst>
                  <a:ext uri="{FF2B5EF4-FFF2-40B4-BE49-F238E27FC236}">
                    <a16:creationId xmlns:a16="http://schemas.microsoft.com/office/drawing/2014/main" id="{C0A0BEB9-62E9-4B53-B507-F5C6CEBFF7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3" name="Connecteur droit 822">
                <a:extLst>
                  <a:ext uri="{FF2B5EF4-FFF2-40B4-BE49-F238E27FC236}">
                    <a16:creationId xmlns:a16="http://schemas.microsoft.com/office/drawing/2014/main" id="{136B9C7B-6E34-4249-92FC-BF9BFA101A3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2" name="Groupe 751">
              <a:extLst>
                <a:ext uri="{FF2B5EF4-FFF2-40B4-BE49-F238E27FC236}">
                  <a16:creationId xmlns:a16="http://schemas.microsoft.com/office/drawing/2014/main" id="{BBFE807C-463F-40A2-80AF-CFE748CAA5BA}"/>
                </a:ext>
              </a:extLst>
            </p:cNvPr>
            <p:cNvGrpSpPr/>
            <p:nvPr/>
          </p:nvGrpSpPr>
          <p:grpSpPr>
            <a:xfrm>
              <a:off x="6049422" y="3037018"/>
              <a:ext cx="629303" cy="296640"/>
              <a:chOff x="3228428" y="3557482"/>
              <a:chExt cx="369641" cy="177380"/>
            </a:xfrm>
          </p:grpSpPr>
          <p:cxnSp>
            <p:nvCxnSpPr>
              <p:cNvPr id="793" name="Connecteur droit 792">
                <a:extLst>
                  <a:ext uri="{FF2B5EF4-FFF2-40B4-BE49-F238E27FC236}">
                    <a16:creationId xmlns:a16="http://schemas.microsoft.com/office/drawing/2014/main" id="{0C0A0FF6-9ACC-4569-9296-3DDB2857749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6" name="Connecteur droit 795">
                <a:extLst>
                  <a:ext uri="{FF2B5EF4-FFF2-40B4-BE49-F238E27FC236}">
                    <a16:creationId xmlns:a16="http://schemas.microsoft.com/office/drawing/2014/main" id="{FE56E193-86FD-448B-8ECD-A9045AA8CA6A}"/>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8" name="Connecteur droit 797">
                <a:extLst>
                  <a:ext uri="{FF2B5EF4-FFF2-40B4-BE49-F238E27FC236}">
                    <a16:creationId xmlns:a16="http://schemas.microsoft.com/office/drawing/2014/main" id="{11AEDC65-3E05-41A2-AAB5-276A410A27A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9" name="Connecteur droit 798">
                <a:extLst>
                  <a:ext uri="{FF2B5EF4-FFF2-40B4-BE49-F238E27FC236}">
                    <a16:creationId xmlns:a16="http://schemas.microsoft.com/office/drawing/2014/main" id="{0A95BF8C-8442-4F5B-8B42-1A7AFBC8FC4E}"/>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0" name="Connecteur droit 799">
                <a:extLst>
                  <a:ext uri="{FF2B5EF4-FFF2-40B4-BE49-F238E27FC236}">
                    <a16:creationId xmlns:a16="http://schemas.microsoft.com/office/drawing/2014/main" id="{B9225FC9-55C0-4449-BE70-E1684654F29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1" name="Connecteur droit 800">
                <a:extLst>
                  <a:ext uri="{FF2B5EF4-FFF2-40B4-BE49-F238E27FC236}">
                    <a16:creationId xmlns:a16="http://schemas.microsoft.com/office/drawing/2014/main" id="{59F6B58B-3DF8-4734-BF29-81528B954A9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2" name="Connecteur droit 801">
                <a:extLst>
                  <a:ext uri="{FF2B5EF4-FFF2-40B4-BE49-F238E27FC236}">
                    <a16:creationId xmlns:a16="http://schemas.microsoft.com/office/drawing/2014/main" id="{68744696-8D08-4280-B28B-A32487862D9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3" name="Connecteur droit 802">
                <a:extLst>
                  <a:ext uri="{FF2B5EF4-FFF2-40B4-BE49-F238E27FC236}">
                    <a16:creationId xmlns:a16="http://schemas.microsoft.com/office/drawing/2014/main" id="{F7D7BA7B-A3F5-467C-B6C2-4420B3F5910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4" name="Connecteur droit 803">
                <a:extLst>
                  <a:ext uri="{FF2B5EF4-FFF2-40B4-BE49-F238E27FC236}">
                    <a16:creationId xmlns:a16="http://schemas.microsoft.com/office/drawing/2014/main" id="{0B68F9A7-C350-48E9-8DEF-F2C71A55EA6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5" name="Connecteur droit 804">
                <a:extLst>
                  <a:ext uri="{FF2B5EF4-FFF2-40B4-BE49-F238E27FC236}">
                    <a16:creationId xmlns:a16="http://schemas.microsoft.com/office/drawing/2014/main" id="{B60AAF46-C6A8-43EF-B5A5-28FBF3C412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6" name="Connecteur droit 805">
                <a:extLst>
                  <a:ext uri="{FF2B5EF4-FFF2-40B4-BE49-F238E27FC236}">
                    <a16:creationId xmlns:a16="http://schemas.microsoft.com/office/drawing/2014/main" id="{14198236-9FC3-4C6F-B34C-F15B37DA83A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7" name="Connecteur droit 806">
                <a:extLst>
                  <a:ext uri="{FF2B5EF4-FFF2-40B4-BE49-F238E27FC236}">
                    <a16:creationId xmlns:a16="http://schemas.microsoft.com/office/drawing/2014/main" id="{AC012F14-15BA-4762-BB3E-16C35B7D4B5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8" name="Connecteur droit 807">
                <a:extLst>
                  <a:ext uri="{FF2B5EF4-FFF2-40B4-BE49-F238E27FC236}">
                    <a16:creationId xmlns:a16="http://schemas.microsoft.com/office/drawing/2014/main" id="{51884B07-F196-41CB-9709-3618A270DD0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9" name="Connecteur droit 808">
                <a:extLst>
                  <a:ext uri="{FF2B5EF4-FFF2-40B4-BE49-F238E27FC236}">
                    <a16:creationId xmlns:a16="http://schemas.microsoft.com/office/drawing/2014/main" id="{CBC04971-AEEC-4140-9E24-B75BA35B4DE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3" name="Groupe 752">
              <a:extLst>
                <a:ext uri="{FF2B5EF4-FFF2-40B4-BE49-F238E27FC236}">
                  <a16:creationId xmlns:a16="http://schemas.microsoft.com/office/drawing/2014/main" id="{BCCFA686-FEC5-4FBC-90DE-DD1580B52782}"/>
                </a:ext>
              </a:extLst>
            </p:cNvPr>
            <p:cNvGrpSpPr/>
            <p:nvPr/>
          </p:nvGrpSpPr>
          <p:grpSpPr>
            <a:xfrm>
              <a:off x="5513508" y="3037018"/>
              <a:ext cx="581599" cy="296640"/>
              <a:chOff x="3228428" y="3557482"/>
              <a:chExt cx="369641" cy="177380"/>
            </a:xfrm>
          </p:grpSpPr>
          <p:cxnSp>
            <p:nvCxnSpPr>
              <p:cNvPr id="762" name="Connecteur droit 761">
                <a:extLst>
                  <a:ext uri="{FF2B5EF4-FFF2-40B4-BE49-F238E27FC236}">
                    <a16:creationId xmlns:a16="http://schemas.microsoft.com/office/drawing/2014/main" id="{C1AFEE35-8456-4237-A92C-42AAE00D22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6" name="Connecteur droit 765">
                <a:extLst>
                  <a:ext uri="{FF2B5EF4-FFF2-40B4-BE49-F238E27FC236}">
                    <a16:creationId xmlns:a16="http://schemas.microsoft.com/office/drawing/2014/main" id="{8904EC84-7414-4799-8985-2A70EF7416E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9" name="Connecteur droit 768">
                <a:extLst>
                  <a:ext uri="{FF2B5EF4-FFF2-40B4-BE49-F238E27FC236}">
                    <a16:creationId xmlns:a16="http://schemas.microsoft.com/office/drawing/2014/main" id="{213DFDBA-A93F-43D2-BB79-C6F54F8CC91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1" name="Connecteur droit 770">
                <a:extLst>
                  <a:ext uri="{FF2B5EF4-FFF2-40B4-BE49-F238E27FC236}">
                    <a16:creationId xmlns:a16="http://schemas.microsoft.com/office/drawing/2014/main" id="{BF110C70-1B2D-40E8-9F55-7A95B94C763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6" name="Connecteur droit 775">
                <a:extLst>
                  <a:ext uri="{FF2B5EF4-FFF2-40B4-BE49-F238E27FC236}">
                    <a16:creationId xmlns:a16="http://schemas.microsoft.com/office/drawing/2014/main" id="{3EE7F04D-9F37-4DC1-A39E-424CFC3C3D8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9" name="Connecteur droit 778">
                <a:extLst>
                  <a:ext uri="{FF2B5EF4-FFF2-40B4-BE49-F238E27FC236}">
                    <a16:creationId xmlns:a16="http://schemas.microsoft.com/office/drawing/2014/main" id="{5BFA1AAD-FACA-4C37-AC1C-6D32BF81F94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0" name="Connecteur droit 779">
                <a:extLst>
                  <a:ext uri="{FF2B5EF4-FFF2-40B4-BE49-F238E27FC236}">
                    <a16:creationId xmlns:a16="http://schemas.microsoft.com/office/drawing/2014/main" id="{D6F921EC-854A-421A-B05D-3DD78BDE8F5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1" name="Connecteur droit 780">
                <a:extLst>
                  <a:ext uri="{FF2B5EF4-FFF2-40B4-BE49-F238E27FC236}">
                    <a16:creationId xmlns:a16="http://schemas.microsoft.com/office/drawing/2014/main" id="{5502A184-F774-4274-85EE-AEDC5A79C5D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2" name="Connecteur droit 781">
                <a:extLst>
                  <a:ext uri="{FF2B5EF4-FFF2-40B4-BE49-F238E27FC236}">
                    <a16:creationId xmlns:a16="http://schemas.microsoft.com/office/drawing/2014/main" id="{497BE15A-0CC2-41CB-B108-A90C7408DA3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3" name="Connecteur droit 782">
                <a:extLst>
                  <a:ext uri="{FF2B5EF4-FFF2-40B4-BE49-F238E27FC236}">
                    <a16:creationId xmlns:a16="http://schemas.microsoft.com/office/drawing/2014/main" id="{6C869CB1-603E-469E-A050-6AD61458A2C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5" name="Connecteur droit 784">
                <a:extLst>
                  <a:ext uri="{FF2B5EF4-FFF2-40B4-BE49-F238E27FC236}">
                    <a16:creationId xmlns:a16="http://schemas.microsoft.com/office/drawing/2014/main" id="{CD65A7AB-66C5-4D05-A026-6D11C89139A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0" name="Connecteur droit 789">
                <a:extLst>
                  <a:ext uri="{FF2B5EF4-FFF2-40B4-BE49-F238E27FC236}">
                    <a16:creationId xmlns:a16="http://schemas.microsoft.com/office/drawing/2014/main" id="{784C0A6E-DF85-49A7-9815-581E5543A77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1" name="Connecteur droit 790">
                <a:extLst>
                  <a:ext uri="{FF2B5EF4-FFF2-40B4-BE49-F238E27FC236}">
                    <a16:creationId xmlns:a16="http://schemas.microsoft.com/office/drawing/2014/main" id="{3962DF59-9B3C-41D9-931E-F6FB6A7796C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2" name="Connecteur droit 791">
                <a:extLst>
                  <a:ext uri="{FF2B5EF4-FFF2-40B4-BE49-F238E27FC236}">
                    <a16:creationId xmlns:a16="http://schemas.microsoft.com/office/drawing/2014/main" id="{64A5D693-3AAA-44E1-BA2E-160829EFE19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867" name="ZoneTexte 866">
            <a:extLst>
              <a:ext uri="{FF2B5EF4-FFF2-40B4-BE49-F238E27FC236}">
                <a16:creationId xmlns:a16="http://schemas.microsoft.com/office/drawing/2014/main" id="{FAEB17CA-79EC-47F8-8C75-1B2504517D62}"/>
              </a:ext>
            </a:extLst>
          </p:cNvPr>
          <p:cNvSpPr txBox="1"/>
          <p:nvPr/>
        </p:nvSpPr>
        <p:spPr>
          <a:xfrm>
            <a:off x="827550" y="2344737"/>
            <a:ext cx="694192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highlight>
                  <a:srgbClr val="0070C0"/>
                </a:highlight>
                <a:uLnTx/>
                <a:uFillTx/>
                <a:latin typeface="Open Sans"/>
                <a:ea typeface="+mn-ea"/>
                <a:cs typeface="+mn-cs"/>
              </a:rPr>
              <a:t>Ne donnez jamais</a:t>
            </a:r>
            <a:r>
              <a:rPr kumimoji="0" lang="fr-FR" sz="4000" b="1" i="0" u="none" strike="noStrike" kern="1200" cap="none" spc="0" normalizeH="0" baseline="0" noProof="0" dirty="0">
                <a:ln>
                  <a:noFill/>
                </a:ln>
                <a:solidFill>
                  <a:prstClr val="white"/>
                </a:solidFill>
                <a:effectLst/>
                <a:uLnTx/>
                <a:uFillTx/>
                <a:latin typeface="Open Sans"/>
                <a:ea typeface="+mn-ea"/>
                <a:cs typeface="+mn-cs"/>
              </a:rPr>
              <a:t> </a:t>
            </a:r>
            <a:r>
              <a:rPr kumimoji="0" lang="fr-FR" sz="4000" b="1" i="0" u="none" strike="noStrike" kern="1200" cap="none" spc="0" normalizeH="0" baseline="0" noProof="0" dirty="0">
                <a:ln>
                  <a:noFill/>
                </a:ln>
                <a:solidFill>
                  <a:srgbClr val="000000"/>
                </a:solidFill>
                <a:effectLst/>
                <a:uLnTx/>
                <a:uFillTx/>
                <a:latin typeface="Open Sans"/>
                <a:ea typeface="+mn-ea"/>
                <a:cs typeface="+mn-cs"/>
              </a:rPr>
              <a:t>vos codes et identifiant </a:t>
            </a:r>
            <a:r>
              <a:rPr kumimoji="0" lang="fr-FR" sz="4000" b="1" i="0" u="heavy" strike="noStrike" kern="1200" cap="none" spc="0" normalizeH="0" baseline="0" noProof="0" dirty="0">
                <a:ln>
                  <a:noFill/>
                </a:ln>
                <a:solidFill>
                  <a:srgbClr val="000000"/>
                </a:solidFill>
                <a:effectLst/>
                <a:uLnTx/>
                <a:uFill>
                  <a:solidFill>
                    <a:srgbClr val="0070C0"/>
                  </a:solidFill>
                </a:uFill>
                <a:latin typeface="Open Sans"/>
                <a:ea typeface="+mn-ea"/>
                <a:cs typeface="+mn-cs"/>
              </a:rPr>
              <a:t>bancaires.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heavy" strike="noStrike" kern="1200" cap="none" spc="0" normalizeH="0" baseline="0" noProof="0" dirty="0">
                <a:ln>
                  <a:noFill/>
                </a:ln>
                <a:solidFill>
                  <a:srgbClr val="000000"/>
                </a:solidFill>
                <a:effectLst/>
                <a:uLnTx/>
                <a:uFill>
                  <a:solidFill>
                    <a:srgbClr val="0070C0"/>
                  </a:solidFill>
                </a:uFill>
                <a:latin typeface="Open Sans"/>
                <a:ea typeface="+mn-ea"/>
                <a:cs typeface="+mn-cs"/>
              </a:rPr>
              <a:t>C’est la « clé de votre maison » </a:t>
            </a:r>
            <a:endParaRPr kumimoji="0" lang="en-US" sz="4000" b="1" i="0" u="heavy" strike="noStrike" kern="1200" cap="none" spc="0" normalizeH="0" baseline="0" noProof="0" dirty="0">
              <a:ln>
                <a:noFill/>
              </a:ln>
              <a:solidFill>
                <a:srgbClr val="000000"/>
              </a:solidFill>
              <a:effectLst/>
              <a:uLnTx/>
              <a:uFill>
                <a:solidFill>
                  <a:srgbClr val="0070C0"/>
                </a:solidFill>
              </a:uFill>
              <a:latin typeface="Open Sans"/>
              <a:ea typeface="+mn-ea"/>
              <a:cs typeface="+mn-cs"/>
            </a:endParaRPr>
          </a:p>
        </p:txBody>
      </p:sp>
      <p:pic>
        <p:nvPicPr>
          <p:cNvPr id="748" name="Image 747">
            <a:extLst>
              <a:ext uri="{FF2B5EF4-FFF2-40B4-BE49-F238E27FC236}">
                <a16:creationId xmlns:a16="http://schemas.microsoft.com/office/drawing/2014/main" id="{1E576FF5-6183-4B68-A5A7-2DD0E1FEB43C}"/>
              </a:ext>
            </a:extLst>
          </p:cNvPr>
          <p:cNvPicPr>
            <a:picLocks noChangeAspect="1"/>
          </p:cNvPicPr>
          <p:nvPr/>
        </p:nvPicPr>
        <p:blipFill>
          <a:blip r:embed="rId25"/>
          <a:stretch>
            <a:fillRect/>
          </a:stretch>
        </p:blipFill>
        <p:spPr>
          <a:xfrm>
            <a:off x="4827107" y="6421336"/>
            <a:ext cx="1855304" cy="420342"/>
          </a:xfrm>
          <a:prstGeom prst="rect">
            <a:avLst/>
          </a:prstGeom>
        </p:spPr>
      </p:pic>
    </p:spTree>
    <p:extLst>
      <p:ext uri="{BB962C8B-B14F-4D97-AF65-F5344CB8AC3E}">
        <p14:creationId xmlns:p14="http://schemas.microsoft.com/office/powerpoint/2010/main" val="213058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iterate type="lt">
                                    <p:tmPct val="0"/>
                                  </p:iterate>
                                  <p:childTnLst>
                                    <p:animEffect transition="out" filter="fade">
                                      <p:cBhvr>
                                        <p:cTn id="10" dur="500"/>
                                        <p:tgtEl>
                                          <p:spTgt spid="867"/>
                                        </p:tgtEl>
                                      </p:cBhvr>
                                    </p:animEffect>
                                    <p:set>
                                      <p:cBhvr>
                                        <p:cTn id="11" dur="1" fill="hold">
                                          <p:stCondLst>
                                            <p:cond delay="499"/>
                                          </p:stCondLst>
                                        </p:cTn>
                                        <p:tgtEl>
                                          <p:spTgt spid="867"/>
                                        </p:tgtEl>
                                        <p:attrNameLst>
                                          <p:attrName>style.visibility</p:attrName>
                                        </p:attrNameLst>
                                      </p:cBhvr>
                                      <p:to>
                                        <p:strVal val="hidden"/>
                                      </p:to>
                                    </p:set>
                                  </p:childTnLst>
                                </p:cTn>
                              </p:par>
                              <p:par>
                                <p:cTn id="12" presetID="10" presetClass="entr" presetSubtype="0" fill="hold" nodeType="withEffect">
                                  <p:stCondLst>
                                    <p:cond delay="250"/>
                                  </p:stCondLst>
                                  <p:childTnLst>
                                    <p:set>
                                      <p:cBhvr>
                                        <p:cTn id="13" dur="1" fill="hold">
                                          <p:stCondLst>
                                            <p:cond delay="0"/>
                                          </p:stCondLst>
                                        </p:cTn>
                                        <p:tgtEl>
                                          <p:spTgt spid="744"/>
                                        </p:tgtEl>
                                        <p:attrNameLst>
                                          <p:attrName>style.visibility</p:attrName>
                                        </p:attrNameLst>
                                      </p:cBhvr>
                                      <p:to>
                                        <p:strVal val="visible"/>
                                      </p:to>
                                    </p:set>
                                    <p:animEffect transition="in" filter="fade">
                                      <p:cBhvr>
                                        <p:cTn id="14" dur="5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86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168E3-310B-4D24-9C80-CDE62E2D64C1}"/>
              </a:ext>
            </a:extLst>
          </p:cNvPr>
          <p:cNvSpPr/>
          <p:nvPr/>
        </p:nvSpPr>
        <p:spPr>
          <a:xfrm>
            <a:off x="-27067785" y="-8229600"/>
            <a:ext cx="62646259" cy="33962272"/>
          </a:xfrm>
          <a:prstGeom prst="rect">
            <a:avLst/>
          </a:prstGeom>
          <a:solidFill>
            <a:srgbClr val="652D00"/>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595217-5387-480C-9DFF-1B93B11B7234}"/>
              </a:ext>
            </a:extLst>
          </p:cNvPr>
          <p:cNvSpPr/>
          <p:nvPr/>
        </p:nvSpPr>
        <p:spPr>
          <a:xfrm>
            <a:off x="-25962138" y="-7152939"/>
            <a:ext cx="60513623" cy="31989579"/>
          </a:xfrm>
          <a:prstGeom prst="rect">
            <a:avLst/>
          </a:prstGeom>
          <a:solidFill>
            <a:srgbClr val="D3904D"/>
          </a:solidFill>
          <a:ln>
            <a:noFill/>
          </a:ln>
          <a:effectLst>
            <a:innerShdw blurRad="114300">
              <a:prstClr val="black"/>
            </a:inn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49" name="Rectangle 548">
            <a:extLst>
              <a:ext uri="{FF2B5EF4-FFF2-40B4-BE49-F238E27FC236}">
                <a16:creationId xmlns:a16="http://schemas.microsoft.com/office/drawing/2014/main" id="{0C95F5D9-43BE-4455-862F-85580D386331}"/>
              </a:ext>
            </a:extLst>
          </p:cNvPr>
          <p:cNvSpPr/>
          <p:nvPr/>
        </p:nvSpPr>
        <p:spPr>
          <a:xfrm>
            <a:off x="-408327" y="329080"/>
            <a:ext cx="15100092" cy="9242976"/>
          </a:xfrm>
          <a:prstGeom prst="rect">
            <a:avLst/>
          </a:prstGeom>
          <a:solidFill>
            <a:schemeClr val="accent4">
              <a:lumMod val="20000"/>
              <a:lumOff val="80000"/>
            </a:schemeClr>
          </a:solidFill>
          <a:ln>
            <a:noFill/>
          </a:ln>
          <a:effectLst>
            <a:outerShdw blurRad="50800" dist="101600" dir="2700000" algn="tl" rotWithShape="0">
              <a:schemeClr val="bg2">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1" name="Rectangle 550">
            <a:extLst>
              <a:ext uri="{FF2B5EF4-FFF2-40B4-BE49-F238E27FC236}">
                <a16:creationId xmlns:a16="http://schemas.microsoft.com/office/drawing/2014/main" id="{B9300E4E-55F3-4F06-8D69-282C2A629721}"/>
              </a:ext>
            </a:extLst>
          </p:cNvPr>
          <p:cNvSpPr/>
          <p:nvPr/>
        </p:nvSpPr>
        <p:spPr>
          <a:xfrm>
            <a:off x="976677" y="629285"/>
            <a:ext cx="6658153" cy="9103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Calibri" panose="020F0502020204030204"/>
                <a:ea typeface="+mn-ea"/>
                <a:cs typeface="+mn-cs"/>
              </a:rPr>
              <a:t>NOS ACTIONS </a:t>
            </a:r>
          </a:p>
        </p:txBody>
      </p:sp>
      <p:pic>
        <p:nvPicPr>
          <p:cNvPr id="642" name="Image 641">
            <a:extLst>
              <a:ext uri="{FF2B5EF4-FFF2-40B4-BE49-F238E27FC236}">
                <a16:creationId xmlns:a16="http://schemas.microsoft.com/office/drawing/2014/main" id="{B06EDF35-3FB3-4C5D-A036-0129298D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79071" y="861379"/>
            <a:ext cx="8065217" cy="8065219"/>
          </a:xfrm>
          <a:prstGeom prst="rect">
            <a:avLst/>
          </a:prstGeom>
        </p:spPr>
      </p:pic>
      <p:sp>
        <p:nvSpPr>
          <p:cNvPr id="448" name="Rectangle 447">
            <a:extLst>
              <a:ext uri="{FF2B5EF4-FFF2-40B4-BE49-F238E27FC236}">
                <a16:creationId xmlns:a16="http://schemas.microsoft.com/office/drawing/2014/main" id="{0FAC3101-2383-4E44-BDFD-B4338344B0A6}"/>
              </a:ext>
            </a:extLst>
          </p:cNvPr>
          <p:cNvSpPr/>
          <p:nvPr/>
        </p:nvSpPr>
        <p:spPr>
          <a:xfrm>
            <a:off x="-6164120" y="12651997"/>
            <a:ext cx="16724088" cy="10237046"/>
          </a:xfrm>
          <a:prstGeom prst="rect">
            <a:avLst/>
          </a:prstGeom>
          <a:solidFill>
            <a:schemeClr val="accent4">
              <a:lumMod val="20000"/>
              <a:lumOff val="80000"/>
            </a:schemeClr>
          </a:solidFill>
          <a:ln>
            <a:noFill/>
          </a:ln>
          <a:effectLst>
            <a:outerShdw blurRad="25400" dist="101600" dir="2700000" algn="tl" rotWithShape="0">
              <a:schemeClr val="tx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0" name="Rectangle 449">
            <a:extLst>
              <a:ext uri="{FF2B5EF4-FFF2-40B4-BE49-F238E27FC236}">
                <a16:creationId xmlns:a16="http://schemas.microsoft.com/office/drawing/2014/main" id="{1ADFF63F-E1E8-439D-94BD-B632C62B1168}"/>
              </a:ext>
            </a:extLst>
          </p:cNvPr>
          <p:cNvSpPr/>
          <p:nvPr/>
        </p:nvSpPr>
        <p:spPr>
          <a:xfrm>
            <a:off x="-4782555" y="13624781"/>
            <a:ext cx="7374228" cy="15374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00B050"/>
                </a:solidFill>
                <a:effectLst/>
                <a:uLnTx/>
                <a:uFillTx/>
                <a:latin typeface="Calibri" panose="020F0502020204030204"/>
                <a:ea typeface="+mn-ea"/>
                <a:cs typeface="+mn-cs"/>
              </a:rPr>
              <a:t>FRAUDE AUX FAUX INVESTISSEMENTS</a:t>
            </a:r>
          </a:p>
        </p:txBody>
      </p:sp>
      <p:grpSp>
        <p:nvGrpSpPr>
          <p:cNvPr id="3" name="Groupe 2">
            <a:extLst>
              <a:ext uri="{FF2B5EF4-FFF2-40B4-BE49-F238E27FC236}">
                <a16:creationId xmlns:a16="http://schemas.microsoft.com/office/drawing/2014/main" id="{56DBAEA6-95F1-45DF-AFD9-B094DEB51414}"/>
              </a:ext>
            </a:extLst>
          </p:cNvPr>
          <p:cNvGrpSpPr/>
          <p:nvPr/>
        </p:nvGrpSpPr>
        <p:grpSpPr>
          <a:xfrm>
            <a:off x="-4788435" y="15720630"/>
            <a:ext cx="7380114" cy="6151882"/>
            <a:chOff x="4505508" y="4671493"/>
            <a:chExt cx="1291564" cy="1076616"/>
          </a:xfrm>
        </p:grpSpPr>
        <p:grpSp>
          <p:nvGrpSpPr>
            <p:cNvPr id="449" name="Groupe 448">
              <a:extLst>
                <a:ext uri="{FF2B5EF4-FFF2-40B4-BE49-F238E27FC236}">
                  <a16:creationId xmlns:a16="http://schemas.microsoft.com/office/drawing/2014/main" id="{6BE7CA0D-C4DD-4AEA-8D69-09E4AEF890A9}"/>
                </a:ext>
              </a:extLst>
            </p:cNvPr>
            <p:cNvGrpSpPr/>
            <p:nvPr/>
          </p:nvGrpSpPr>
          <p:grpSpPr>
            <a:xfrm>
              <a:off x="5100088" y="4671493"/>
              <a:ext cx="696984" cy="328543"/>
              <a:chOff x="3228428" y="3557482"/>
              <a:chExt cx="369641" cy="177380"/>
            </a:xfrm>
          </p:grpSpPr>
          <p:cxnSp>
            <p:nvCxnSpPr>
              <p:cNvPr id="527" name="Connecteur droit 526">
                <a:extLst>
                  <a:ext uri="{FF2B5EF4-FFF2-40B4-BE49-F238E27FC236}">
                    <a16:creationId xmlns:a16="http://schemas.microsoft.com/office/drawing/2014/main" id="{4565F891-1C58-47C1-BD25-33A3BA12B6A4}"/>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8" name="Connecteur droit 527">
                <a:extLst>
                  <a:ext uri="{FF2B5EF4-FFF2-40B4-BE49-F238E27FC236}">
                    <a16:creationId xmlns:a16="http://schemas.microsoft.com/office/drawing/2014/main" id="{DC0C7E5A-AD1F-423D-9643-7E9853C43E6B}"/>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9" name="Connecteur droit 528">
                <a:extLst>
                  <a:ext uri="{FF2B5EF4-FFF2-40B4-BE49-F238E27FC236}">
                    <a16:creationId xmlns:a16="http://schemas.microsoft.com/office/drawing/2014/main" id="{4273702E-899A-49FF-AF43-A4C576D186C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0" name="Connecteur droit 529">
                <a:extLst>
                  <a:ext uri="{FF2B5EF4-FFF2-40B4-BE49-F238E27FC236}">
                    <a16:creationId xmlns:a16="http://schemas.microsoft.com/office/drawing/2014/main" id="{C0F85ECC-C4E8-4007-B01F-8A00026EE788}"/>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1" name="Connecteur droit 530">
                <a:extLst>
                  <a:ext uri="{FF2B5EF4-FFF2-40B4-BE49-F238E27FC236}">
                    <a16:creationId xmlns:a16="http://schemas.microsoft.com/office/drawing/2014/main" id="{E5938547-7317-408B-AB03-66CD9D6A6FC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2" name="Connecteur droit 531">
                <a:extLst>
                  <a:ext uri="{FF2B5EF4-FFF2-40B4-BE49-F238E27FC236}">
                    <a16:creationId xmlns:a16="http://schemas.microsoft.com/office/drawing/2014/main" id="{EBE18917-86CE-4A8C-A4CF-508C7E12229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3" name="Connecteur droit 532">
                <a:extLst>
                  <a:ext uri="{FF2B5EF4-FFF2-40B4-BE49-F238E27FC236}">
                    <a16:creationId xmlns:a16="http://schemas.microsoft.com/office/drawing/2014/main" id="{70E87D6D-6B59-4C3A-8649-3D14BDF7F54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4" name="Connecteur droit 533">
                <a:extLst>
                  <a:ext uri="{FF2B5EF4-FFF2-40B4-BE49-F238E27FC236}">
                    <a16:creationId xmlns:a16="http://schemas.microsoft.com/office/drawing/2014/main" id="{39BC4112-D5BD-4BDC-B60F-5019B749ADC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5" name="Connecteur droit 534">
                <a:extLst>
                  <a:ext uri="{FF2B5EF4-FFF2-40B4-BE49-F238E27FC236}">
                    <a16:creationId xmlns:a16="http://schemas.microsoft.com/office/drawing/2014/main" id="{6D2923A2-7708-4E6A-92B5-344B7CF69F2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6" name="Connecteur droit 535">
                <a:extLst>
                  <a:ext uri="{FF2B5EF4-FFF2-40B4-BE49-F238E27FC236}">
                    <a16:creationId xmlns:a16="http://schemas.microsoft.com/office/drawing/2014/main" id="{694590BE-C272-4910-89EF-C852B16569A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7" name="Connecteur droit 536">
                <a:extLst>
                  <a:ext uri="{FF2B5EF4-FFF2-40B4-BE49-F238E27FC236}">
                    <a16:creationId xmlns:a16="http://schemas.microsoft.com/office/drawing/2014/main" id="{9A022E6E-8835-4BC0-A403-D998F51C619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8" name="Connecteur droit 537">
                <a:extLst>
                  <a:ext uri="{FF2B5EF4-FFF2-40B4-BE49-F238E27FC236}">
                    <a16:creationId xmlns:a16="http://schemas.microsoft.com/office/drawing/2014/main" id="{2A014196-F34D-4B15-ABD1-131022FE56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9" name="Connecteur droit 538">
                <a:extLst>
                  <a:ext uri="{FF2B5EF4-FFF2-40B4-BE49-F238E27FC236}">
                    <a16:creationId xmlns:a16="http://schemas.microsoft.com/office/drawing/2014/main" id="{394E6A57-291A-4CB0-883D-F2FB799DE24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0" name="Connecteur droit 539">
                <a:extLst>
                  <a:ext uri="{FF2B5EF4-FFF2-40B4-BE49-F238E27FC236}">
                    <a16:creationId xmlns:a16="http://schemas.microsoft.com/office/drawing/2014/main" id="{6D7EC26D-F600-4940-B72E-84F4B962229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1" name="Groupe 450">
              <a:extLst>
                <a:ext uri="{FF2B5EF4-FFF2-40B4-BE49-F238E27FC236}">
                  <a16:creationId xmlns:a16="http://schemas.microsoft.com/office/drawing/2014/main" id="{46CC82A8-A81E-4A76-9B51-08E6FF2D7650}"/>
                </a:ext>
              </a:extLst>
            </p:cNvPr>
            <p:cNvGrpSpPr/>
            <p:nvPr/>
          </p:nvGrpSpPr>
          <p:grpSpPr>
            <a:xfrm>
              <a:off x="4506537" y="4671493"/>
              <a:ext cx="644149" cy="328543"/>
              <a:chOff x="3228428" y="3557482"/>
              <a:chExt cx="369641" cy="177380"/>
            </a:xfrm>
          </p:grpSpPr>
          <p:cxnSp>
            <p:nvCxnSpPr>
              <p:cNvPr id="513" name="Connecteur droit 512">
                <a:extLst>
                  <a:ext uri="{FF2B5EF4-FFF2-40B4-BE49-F238E27FC236}">
                    <a16:creationId xmlns:a16="http://schemas.microsoft.com/office/drawing/2014/main" id="{4D5D75A9-0E13-4F4C-B1D5-8E46D5188D0B}"/>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4" name="Connecteur droit 513">
                <a:extLst>
                  <a:ext uri="{FF2B5EF4-FFF2-40B4-BE49-F238E27FC236}">
                    <a16:creationId xmlns:a16="http://schemas.microsoft.com/office/drawing/2014/main" id="{E7B3EAA5-F10D-4D95-B164-AADC04CBDB3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5" name="Connecteur droit 514">
                <a:extLst>
                  <a:ext uri="{FF2B5EF4-FFF2-40B4-BE49-F238E27FC236}">
                    <a16:creationId xmlns:a16="http://schemas.microsoft.com/office/drawing/2014/main" id="{3A7173FD-5E6F-429F-9CAA-05D892EF6E3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6" name="Connecteur droit 515">
                <a:extLst>
                  <a:ext uri="{FF2B5EF4-FFF2-40B4-BE49-F238E27FC236}">
                    <a16:creationId xmlns:a16="http://schemas.microsoft.com/office/drawing/2014/main" id="{D11F2C47-B72B-4465-857C-386F296C6EE0}"/>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7" name="Connecteur droit 516">
                <a:extLst>
                  <a:ext uri="{FF2B5EF4-FFF2-40B4-BE49-F238E27FC236}">
                    <a16:creationId xmlns:a16="http://schemas.microsoft.com/office/drawing/2014/main" id="{EBFFCE44-C05B-4119-B953-B08515F440B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8" name="Connecteur droit 517">
                <a:extLst>
                  <a:ext uri="{FF2B5EF4-FFF2-40B4-BE49-F238E27FC236}">
                    <a16:creationId xmlns:a16="http://schemas.microsoft.com/office/drawing/2014/main" id="{B48365ED-468E-4EF8-8FD5-90472BB05D7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9" name="Connecteur droit 518">
                <a:extLst>
                  <a:ext uri="{FF2B5EF4-FFF2-40B4-BE49-F238E27FC236}">
                    <a16:creationId xmlns:a16="http://schemas.microsoft.com/office/drawing/2014/main" id="{3C26B6C3-1E33-4CCA-BC29-109A23C339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0" name="Connecteur droit 519">
                <a:extLst>
                  <a:ext uri="{FF2B5EF4-FFF2-40B4-BE49-F238E27FC236}">
                    <a16:creationId xmlns:a16="http://schemas.microsoft.com/office/drawing/2014/main" id="{2520B771-87BA-43E6-AC64-52E0F88FB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1" name="Connecteur droit 520">
                <a:extLst>
                  <a:ext uri="{FF2B5EF4-FFF2-40B4-BE49-F238E27FC236}">
                    <a16:creationId xmlns:a16="http://schemas.microsoft.com/office/drawing/2014/main" id="{615BF0C5-48AE-4140-B9E0-34A88449ED9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2" name="Connecteur droit 521">
                <a:extLst>
                  <a:ext uri="{FF2B5EF4-FFF2-40B4-BE49-F238E27FC236}">
                    <a16:creationId xmlns:a16="http://schemas.microsoft.com/office/drawing/2014/main" id="{FD7BA989-9E3A-4204-8553-324FAFC696C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3" name="Connecteur droit 522">
                <a:extLst>
                  <a:ext uri="{FF2B5EF4-FFF2-40B4-BE49-F238E27FC236}">
                    <a16:creationId xmlns:a16="http://schemas.microsoft.com/office/drawing/2014/main" id="{6899EFAE-03EB-4D94-81DB-E8E7047E975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4" name="Connecteur droit 523">
                <a:extLst>
                  <a:ext uri="{FF2B5EF4-FFF2-40B4-BE49-F238E27FC236}">
                    <a16:creationId xmlns:a16="http://schemas.microsoft.com/office/drawing/2014/main" id="{5C3B0380-D9E4-4724-A483-7CE8F498396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5" name="Connecteur droit 524">
                <a:extLst>
                  <a:ext uri="{FF2B5EF4-FFF2-40B4-BE49-F238E27FC236}">
                    <a16:creationId xmlns:a16="http://schemas.microsoft.com/office/drawing/2014/main" id="{80FB7CD5-0741-437C-87DA-888C3E40ED6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6" name="Connecteur droit 525">
                <a:extLst>
                  <a:ext uri="{FF2B5EF4-FFF2-40B4-BE49-F238E27FC236}">
                    <a16:creationId xmlns:a16="http://schemas.microsoft.com/office/drawing/2014/main" id="{FCA34B0C-8110-4A2F-8D51-0CFBE20DE48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2" name="Groupe 451">
              <a:extLst>
                <a:ext uri="{FF2B5EF4-FFF2-40B4-BE49-F238E27FC236}">
                  <a16:creationId xmlns:a16="http://schemas.microsoft.com/office/drawing/2014/main" id="{46960E09-392A-496C-B3BF-FE1CCAA924E4}"/>
                </a:ext>
              </a:extLst>
            </p:cNvPr>
            <p:cNvGrpSpPr/>
            <p:nvPr/>
          </p:nvGrpSpPr>
          <p:grpSpPr>
            <a:xfrm>
              <a:off x="5100088" y="5043749"/>
              <a:ext cx="696984" cy="328543"/>
              <a:chOff x="3228428" y="3557482"/>
              <a:chExt cx="369641" cy="177380"/>
            </a:xfrm>
          </p:grpSpPr>
          <p:cxnSp>
            <p:nvCxnSpPr>
              <p:cNvPr id="499" name="Connecteur droit 498">
                <a:extLst>
                  <a:ext uri="{FF2B5EF4-FFF2-40B4-BE49-F238E27FC236}">
                    <a16:creationId xmlns:a16="http://schemas.microsoft.com/office/drawing/2014/main" id="{ED9F3718-3486-480F-8068-30DCBF3027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0" name="Connecteur droit 499">
                <a:extLst>
                  <a:ext uri="{FF2B5EF4-FFF2-40B4-BE49-F238E27FC236}">
                    <a16:creationId xmlns:a16="http://schemas.microsoft.com/office/drawing/2014/main" id="{53FF23DE-7CE2-40FB-A74F-DA98C9D1996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1" name="Connecteur droit 500">
                <a:extLst>
                  <a:ext uri="{FF2B5EF4-FFF2-40B4-BE49-F238E27FC236}">
                    <a16:creationId xmlns:a16="http://schemas.microsoft.com/office/drawing/2014/main" id="{26F42309-6CDF-41B8-A395-6909034F59B8}"/>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2" name="Connecteur droit 501">
                <a:extLst>
                  <a:ext uri="{FF2B5EF4-FFF2-40B4-BE49-F238E27FC236}">
                    <a16:creationId xmlns:a16="http://schemas.microsoft.com/office/drawing/2014/main" id="{0448167D-D920-497B-9C5F-9CB42DF981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3" name="Connecteur droit 502">
                <a:extLst>
                  <a:ext uri="{FF2B5EF4-FFF2-40B4-BE49-F238E27FC236}">
                    <a16:creationId xmlns:a16="http://schemas.microsoft.com/office/drawing/2014/main" id="{B6243B34-8279-47C8-85EC-6E5A2342C2B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4" name="Connecteur droit 503">
                <a:extLst>
                  <a:ext uri="{FF2B5EF4-FFF2-40B4-BE49-F238E27FC236}">
                    <a16:creationId xmlns:a16="http://schemas.microsoft.com/office/drawing/2014/main" id="{E89ED90F-34A3-4BC7-81CE-FF0DD25B962A}"/>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5" name="Connecteur droit 504">
                <a:extLst>
                  <a:ext uri="{FF2B5EF4-FFF2-40B4-BE49-F238E27FC236}">
                    <a16:creationId xmlns:a16="http://schemas.microsoft.com/office/drawing/2014/main" id="{06785521-85C1-47FF-B71A-8907CBD0F52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6" name="Connecteur droit 505">
                <a:extLst>
                  <a:ext uri="{FF2B5EF4-FFF2-40B4-BE49-F238E27FC236}">
                    <a16:creationId xmlns:a16="http://schemas.microsoft.com/office/drawing/2014/main" id="{8C4E0B75-86EB-4D7F-83BE-3FCFC9F62498}"/>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7" name="Connecteur droit 506">
                <a:extLst>
                  <a:ext uri="{FF2B5EF4-FFF2-40B4-BE49-F238E27FC236}">
                    <a16:creationId xmlns:a16="http://schemas.microsoft.com/office/drawing/2014/main" id="{569B090C-8179-472E-A4C5-2778E37DBFD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8" name="Connecteur droit 507">
                <a:extLst>
                  <a:ext uri="{FF2B5EF4-FFF2-40B4-BE49-F238E27FC236}">
                    <a16:creationId xmlns:a16="http://schemas.microsoft.com/office/drawing/2014/main" id="{3B37A545-489A-405C-9E35-61DD4AEF512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9" name="Connecteur droit 508">
                <a:extLst>
                  <a:ext uri="{FF2B5EF4-FFF2-40B4-BE49-F238E27FC236}">
                    <a16:creationId xmlns:a16="http://schemas.microsoft.com/office/drawing/2014/main" id="{83A08411-4E7D-483A-9653-83619A78E13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0" name="Connecteur droit 509">
                <a:extLst>
                  <a:ext uri="{FF2B5EF4-FFF2-40B4-BE49-F238E27FC236}">
                    <a16:creationId xmlns:a16="http://schemas.microsoft.com/office/drawing/2014/main" id="{11EF085E-116C-4139-9647-840A3AFD7A2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1" name="Connecteur droit 510">
                <a:extLst>
                  <a:ext uri="{FF2B5EF4-FFF2-40B4-BE49-F238E27FC236}">
                    <a16:creationId xmlns:a16="http://schemas.microsoft.com/office/drawing/2014/main" id="{40DB7C3D-5938-4654-8FC4-6CA13496C65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2" name="Connecteur droit 511">
                <a:extLst>
                  <a:ext uri="{FF2B5EF4-FFF2-40B4-BE49-F238E27FC236}">
                    <a16:creationId xmlns:a16="http://schemas.microsoft.com/office/drawing/2014/main" id="{4F97D270-224E-4763-BB99-353275AA6C8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3" name="Groupe 452">
              <a:extLst>
                <a:ext uri="{FF2B5EF4-FFF2-40B4-BE49-F238E27FC236}">
                  <a16:creationId xmlns:a16="http://schemas.microsoft.com/office/drawing/2014/main" id="{58964C80-4682-484D-B3C0-1CC7B9B8C83C}"/>
                </a:ext>
              </a:extLst>
            </p:cNvPr>
            <p:cNvGrpSpPr/>
            <p:nvPr/>
          </p:nvGrpSpPr>
          <p:grpSpPr>
            <a:xfrm>
              <a:off x="4506537" y="5043749"/>
              <a:ext cx="644149" cy="328543"/>
              <a:chOff x="3228428" y="3557482"/>
              <a:chExt cx="369641" cy="177380"/>
            </a:xfrm>
          </p:grpSpPr>
          <p:cxnSp>
            <p:nvCxnSpPr>
              <p:cNvPr id="485" name="Connecteur droit 484">
                <a:extLst>
                  <a:ext uri="{FF2B5EF4-FFF2-40B4-BE49-F238E27FC236}">
                    <a16:creationId xmlns:a16="http://schemas.microsoft.com/office/drawing/2014/main" id="{43F220C9-E77E-4367-882E-EBE36E2082E2}"/>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6" name="Connecteur droit 485">
                <a:extLst>
                  <a:ext uri="{FF2B5EF4-FFF2-40B4-BE49-F238E27FC236}">
                    <a16:creationId xmlns:a16="http://schemas.microsoft.com/office/drawing/2014/main" id="{3D4EA665-BD2F-47DA-8ACF-DB2B8522C851}"/>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7" name="Connecteur droit 486">
                <a:extLst>
                  <a:ext uri="{FF2B5EF4-FFF2-40B4-BE49-F238E27FC236}">
                    <a16:creationId xmlns:a16="http://schemas.microsoft.com/office/drawing/2014/main" id="{6A1AF71C-133A-49E0-94D7-D82953BA759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8" name="Connecteur droit 487">
                <a:extLst>
                  <a:ext uri="{FF2B5EF4-FFF2-40B4-BE49-F238E27FC236}">
                    <a16:creationId xmlns:a16="http://schemas.microsoft.com/office/drawing/2014/main" id="{E0144144-8FFB-43A0-B7D5-E4B2FE768EE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9" name="Connecteur droit 488">
                <a:extLst>
                  <a:ext uri="{FF2B5EF4-FFF2-40B4-BE49-F238E27FC236}">
                    <a16:creationId xmlns:a16="http://schemas.microsoft.com/office/drawing/2014/main" id="{8B883027-BDB8-4122-BB0B-A8C96AC9D7A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0" name="Connecteur droit 489">
                <a:extLst>
                  <a:ext uri="{FF2B5EF4-FFF2-40B4-BE49-F238E27FC236}">
                    <a16:creationId xmlns:a16="http://schemas.microsoft.com/office/drawing/2014/main" id="{5E22269F-EE93-4904-B85D-48DB38DBE97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1" name="Connecteur droit 490">
                <a:extLst>
                  <a:ext uri="{FF2B5EF4-FFF2-40B4-BE49-F238E27FC236}">
                    <a16:creationId xmlns:a16="http://schemas.microsoft.com/office/drawing/2014/main" id="{C03CCF52-2D89-445C-AE44-1BBD5C2E89F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2" name="Connecteur droit 491">
                <a:extLst>
                  <a:ext uri="{FF2B5EF4-FFF2-40B4-BE49-F238E27FC236}">
                    <a16:creationId xmlns:a16="http://schemas.microsoft.com/office/drawing/2014/main" id="{C1ACCFE9-0F09-422A-94F4-2B787CF464D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3" name="Connecteur droit 492">
                <a:extLst>
                  <a:ext uri="{FF2B5EF4-FFF2-40B4-BE49-F238E27FC236}">
                    <a16:creationId xmlns:a16="http://schemas.microsoft.com/office/drawing/2014/main" id="{7D0BB98D-8ACA-4049-AA92-5DC6555486F1}"/>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4" name="Connecteur droit 493">
                <a:extLst>
                  <a:ext uri="{FF2B5EF4-FFF2-40B4-BE49-F238E27FC236}">
                    <a16:creationId xmlns:a16="http://schemas.microsoft.com/office/drawing/2014/main" id="{03851761-45A1-46CA-8FB5-E798DBC31CC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5" name="Connecteur droit 494">
                <a:extLst>
                  <a:ext uri="{FF2B5EF4-FFF2-40B4-BE49-F238E27FC236}">
                    <a16:creationId xmlns:a16="http://schemas.microsoft.com/office/drawing/2014/main" id="{8A8306FC-828C-42AB-8E78-34A63410D77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6" name="Connecteur droit 495">
                <a:extLst>
                  <a:ext uri="{FF2B5EF4-FFF2-40B4-BE49-F238E27FC236}">
                    <a16:creationId xmlns:a16="http://schemas.microsoft.com/office/drawing/2014/main" id="{510109EE-A25C-42E4-B974-2C3C5031B72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7" name="Connecteur droit 496">
                <a:extLst>
                  <a:ext uri="{FF2B5EF4-FFF2-40B4-BE49-F238E27FC236}">
                    <a16:creationId xmlns:a16="http://schemas.microsoft.com/office/drawing/2014/main" id="{24FCAD31-D38E-44AF-849D-95B2516630D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8" name="Connecteur droit 497">
                <a:extLst>
                  <a:ext uri="{FF2B5EF4-FFF2-40B4-BE49-F238E27FC236}">
                    <a16:creationId xmlns:a16="http://schemas.microsoft.com/office/drawing/2014/main" id="{5ED21863-B6CB-49C2-9F84-B7EC6A5E9FB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4" name="Groupe 453">
              <a:extLst>
                <a:ext uri="{FF2B5EF4-FFF2-40B4-BE49-F238E27FC236}">
                  <a16:creationId xmlns:a16="http://schemas.microsoft.com/office/drawing/2014/main" id="{3C201EC0-7BCE-4BC3-8DB3-39470A207A86}"/>
                </a:ext>
              </a:extLst>
            </p:cNvPr>
            <p:cNvGrpSpPr/>
            <p:nvPr/>
          </p:nvGrpSpPr>
          <p:grpSpPr>
            <a:xfrm>
              <a:off x="5099059" y="5419566"/>
              <a:ext cx="696984" cy="328543"/>
              <a:chOff x="3228428" y="3557482"/>
              <a:chExt cx="369641" cy="177380"/>
            </a:xfrm>
          </p:grpSpPr>
          <p:cxnSp>
            <p:nvCxnSpPr>
              <p:cNvPr id="471" name="Connecteur droit 470">
                <a:extLst>
                  <a:ext uri="{FF2B5EF4-FFF2-40B4-BE49-F238E27FC236}">
                    <a16:creationId xmlns:a16="http://schemas.microsoft.com/office/drawing/2014/main" id="{B03F848D-2F5A-40FD-8CA1-EE895909CC13}"/>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2" name="Connecteur droit 471">
                <a:extLst>
                  <a:ext uri="{FF2B5EF4-FFF2-40B4-BE49-F238E27FC236}">
                    <a16:creationId xmlns:a16="http://schemas.microsoft.com/office/drawing/2014/main" id="{889A5BEB-095A-41A1-A7BC-DE069035770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3" name="Connecteur droit 472">
                <a:extLst>
                  <a:ext uri="{FF2B5EF4-FFF2-40B4-BE49-F238E27FC236}">
                    <a16:creationId xmlns:a16="http://schemas.microsoft.com/office/drawing/2014/main" id="{B6DFAE08-F2A7-445E-A2D4-2F291C149A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4" name="Connecteur droit 473">
                <a:extLst>
                  <a:ext uri="{FF2B5EF4-FFF2-40B4-BE49-F238E27FC236}">
                    <a16:creationId xmlns:a16="http://schemas.microsoft.com/office/drawing/2014/main" id="{4B65C035-883B-4B30-835B-583EB05A0FB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5" name="Connecteur droit 474">
                <a:extLst>
                  <a:ext uri="{FF2B5EF4-FFF2-40B4-BE49-F238E27FC236}">
                    <a16:creationId xmlns:a16="http://schemas.microsoft.com/office/drawing/2014/main" id="{AEEF25CB-BAD2-4B31-93CD-F8617BA4600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6" name="Connecteur droit 475">
                <a:extLst>
                  <a:ext uri="{FF2B5EF4-FFF2-40B4-BE49-F238E27FC236}">
                    <a16:creationId xmlns:a16="http://schemas.microsoft.com/office/drawing/2014/main" id="{45048C3D-B6DD-4B8D-9B30-4AAF28481D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7" name="Connecteur droit 476">
                <a:extLst>
                  <a:ext uri="{FF2B5EF4-FFF2-40B4-BE49-F238E27FC236}">
                    <a16:creationId xmlns:a16="http://schemas.microsoft.com/office/drawing/2014/main" id="{2BC1142C-5682-4B28-9EFE-9313BF002C9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8" name="Connecteur droit 477">
                <a:extLst>
                  <a:ext uri="{FF2B5EF4-FFF2-40B4-BE49-F238E27FC236}">
                    <a16:creationId xmlns:a16="http://schemas.microsoft.com/office/drawing/2014/main" id="{199B6038-A77C-4598-9C81-54097C7505F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9" name="Connecteur droit 478">
                <a:extLst>
                  <a:ext uri="{FF2B5EF4-FFF2-40B4-BE49-F238E27FC236}">
                    <a16:creationId xmlns:a16="http://schemas.microsoft.com/office/drawing/2014/main" id="{0EFB3C81-2EAC-40D2-8BDB-51F4B0DE0E4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0" name="Connecteur droit 479">
                <a:extLst>
                  <a:ext uri="{FF2B5EF4-FFF2-40B4-BE49-F238E27FC236}">
                    <a16:creationId xmlns:a16="http://schemas.microsoft.com/office/drawing/2014/main" id="{302CEE2A-D26C-45CF-BB3D-CB28F201956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1" name="Connecteur droit 480">
                <a:extLst>
                  <a:ext uri="{FF2B5EF4-FFF2-40B4-BE49-F238E27FC236}">
                    <a16:creationId xmlns:a16="http://schemas.microsoft.com/office/drawing/2014/main" id="{016B7D95-B60F-4F69-BF69-A6432AAEA32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2" name="Connecteur droit 481">
                <a:extLst>
                  <a:ext uri="{FF2B5EF4-FFF2-40B4-BE49-F238E27FC236}">
                    <a16:creationId xmlns:a16="http://schemas.microsoft.com/office/drawing/2014/main" id="{7AFD3078-86BE-45C7-9BC9-5705194909A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3" name="Connecteur droit 482">
                <a:extLst>
                  <a:ext uri="{FF2B5EF4-FFF2-40B4-BE49-F238E27FC236}">
                    <a16:creationId xmlns:a16="http://schemas.microsoft.com/office/drawing/2014/main" id="{FCD37D1F-8502-4152-8225-145C0DC4D78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4" name="Connecteur droit 483">
                <a:extLst>
                  <a:ext uri="{FF2B5EF4-FFF2-40B4-BE49-F238E27FC236}">
                    <a16:creationId xmlns:a16="http://schemas.microsoft.com/office/drawing/2014/main" id="{E78128A7-EEBB-4E7E-9FE5-FEB7DDDF6526}"/>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55" name="Groupe 454">
              <a:extLst>
                <a:ext uri="{FF2B5EF4-FFF2-40B4-BE49-F238E27FC236}">
                  <a16:creationId xmlns:a16="http://schemas.microsoft.com/office/drawing/2014/main" id="{8ABF93D6-D8FE-49DE-B476-51DDD50FD1B5}"/>
                </a:ext>
              </a:extLst>
            </p:cNvPr>
            <p:cNvGrpSpPr/>
            <p:nvPr/>
          </p:nvGrpSpPr>
          <p:grpSpPr>
            <a:xfrm>
              <a:off x="4505508" y="5419566"/>
              <a:ext cx="644149" cy="328543"/>
              <a:chOff x="3228428" y="3557482"/>
              <a:chExt cx="369641" cy="177380"/>
            </a:xfrm>
          </p:grpSpPr>
          <p:cxnSp>
            <p:nvCxnSpPr>
              <p:cNvPr id="457" name="Connecteur droit 456">
                <a:extLst>
                  <a:ext uri="{FF2B5EF4-FFF2-40B4-BE49-F238E27FC236}">
                    <a16:creationId xmlns:a16="http://schemas.microsoft.com/office/drawing/2014/main" id="{C2DE9120-3491-4D84-8816-2EFD5D817508}"/>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8" name="Connecteur droit 457">
                <a:extLst>
                  <a:ext uri="{FF2B5EF4-FFF2-40B4-BE49-F238E27FC236}">
                    <a16:creationId xmlns:a16="http://schemas.microsoft.com/office/drawing/2014/main" id="{265E11CB-AE50-4F77-AAF5-7165BD1868F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9" name="Connecteur droit 458">
                <a:extLst>
                  <a:ext uri="{FF2B5EF4-FFF2-40B4-BE49-F238E27FC236}">
                    <a16:creationId xmlns:a16="http://schemas.microsoft.com/office/drawing/2014/main" id="{FE9FA9F9-2591-4ABA-9B8E-09EF2A6D9A0A}"/>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0" name="Connecteur droit 459">
                <a:extLst>
                  <a:ext uri="{FF2B5EF4-FFF2-40B4-BE49-F238E27FC236}">
                    <a16:creationId xmlns:a16="http://schemas.microsoft.com/office/drawing/2014/main" id="{91B783D9-B8EE-4687-A94D-7919910F367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1" name="Connecteur droit 460">
                <a:extLst>
                  <a:ext uri="{FF2B5EF4-FFF2-40B4-BE49-F238E27FC236}">
                    <a16:creationId xmlns:a16="http://schemas.microsoft.com/office/drawing/2014/main" id="{D6312667-0992-44C2-99B0-EC43BF073B3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2" name="Connecteur droit 461">
                <a:extLst>
                  <a:ext uri="{FF2B5EF4-FFF2-40B4-BE49-F238E27FC236}">
                    <a16:creationId xmlns:a16="http://schemas.microsoft.com/office/drawing/2014/main" id="{D965F41C-EA5B-4246-B088-1B5FB7F3C16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3" name="Connecteur droit 462">
                <a:extLst>
                  <a:ext uri="{FF2B5EF4-FFF2-40B4-BE49-F238E27FC236}">
                    <a16:creationId xmlns:a16="http://schemas.microsoft.com/office/drawing/2014/main" id="{A1BA279F-CCB3-448B-999A-5885E69F98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4" name="Connecteur droit 463">
                <a:extLst>
                  <a:ext uri="{FF2B5EF4-FFF2-40B4-BE49-F238E27FC236}">
                    <a16:creationId xmlns:a16="http://schemas.microsoft.com/office/drawing/2014/main" id="{2EAA6414-8623-47D2-8CDC-1C5413D9AE3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5" name="Connecteur droit 464">
                <a:extLst>
                  <a:ext uri="{FF2B5EF4-FFF2-40B4-BE49-F238E27FC236}">
                    <a16:creationId xmlns:a16="http://schemas.microsoft.com/office/drawing/2014/main" id="{4EBDEE7E-570B-46A7-8411-22D7D7B6356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6" name="Connecteur droit 465">
                <a:extLst>
                  <a:ext uri="{FF2B5EF4-FFF2-40B4-BE49-F238E27FC236}">
                    <a16:creationId xmlns:a16="http://schemas.microsoft.com/office/drawing/2014/main" id="{E10F10FC-D8B0-439F-AFD5-04CE88AA2F06}"/>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7" name="Connecteur droit 466">
                <a:extLst>
                  <a:ext uri="{FF2B5EF4-FFF2-40B4-BE49-F238E27FC236}">
                    <a16:creationId xmlns:a16="http://schemas.microsoft.com/office/drawing/2014/main" id="{21C9C590-1F97-4854-B6C9-04F8B062B1E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8" name="Connecteur droit 467">
                <a:extLst>
                  <a:ext uri="{FF2B5EF4-FFF2-40B4-BE49-F238E27FC236}">
                    <a16:creationId xmlns:a16="http://schemas.microsoft.com/office/drawing/2014/main" id="{D08ECA77-7F21-464F-849A-4F70DA3CF99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9" name="Connecteur droit 468">
                <a:extLst>
                  <a:ext uri="{FF2B5EF4-FFF2-40B4-BE49-F238E27FC236}">
                    <a16:creationId xmlns:a16="http://schemas.microsoft.com/office/drawing/2014/main" id="{410A12FE-4EF4-4CDB-8CB7-611AB169EC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0" name="Connecteur droit 469">
                <a:extLst>
                  <a:ext uri="{FF2B5EF4-FFF2-40B4-BE49-F238E27FC236}">
                    <a16:creationId xmlns:a16="http://schemas.microsoft.com/office/drawing/2014/main" id="{C44F997C-C10E-405C-AA53-8344E44EDFCA}"/>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647" name="Image 646">
            <a:extLst>
              <a:ext uri="{FF2B5EF4-FFF2-40B4-BE49-F238E27FC236}">
                <a16:creationId xmlns:a16="http://schemas.microsoft.com/office/drawing/2014/main" id="{CA46589B-6CDD-449F-AAA4-D96CC5EFA1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3400" y1="71600" x2="33400" y2="71600"/>
                        <a14:foregroundMark x1="43600" y1="66000" x2="45000" y2="66000"/>
                        <a14:foregroundMark x1="67200" y1="51400" x2="67200" y2="51400"/>
                      </a14:backgroundRemoval>
                    </a14:imgEffect>
                  </a14:imgLayer>
                </a14:imgProps>
              </a:ext>
              <a:ext uri="{28A0092B-C50C-407E-A947-70E740481C1C}">
                <a14:useLocalDpi xmlns:a14="http://schemas.microsoft.com/office/drawing/2010/main" val="0"/>
              </a:ext>
            </a:extLst>
          </a:blip>
          <a:stretch>
            <a:fillRect/>
          </a:stretch>
        </p:blipFill>
        <p:spPr>
          <a:xfrm>
            <a:off x="2657162" y="14182848"/>
            <a:ext cx="8068781" cy="8068783"/>
          </a:xfrm>
          <a:prstGeom prst="rect">
            <a:avLst/>
          </a:prstGeom>
        </p:spPr>
      </p:pic>
      <p:sp>
        <p:nvSpPr>
          <p:cNvPr id="652" name="Rectangle 651">
            <a:extLst>
              <a:ext uri="{FF2B5EF4-FFF2-40B4-BE49-F238E27FC236}">
                <a16:creationId xmlns:a16="http://schemas.microsoft.com/office/drawing/2014/main" id="{FDC5A07A-C8E8-4533-ADBD-31A92D21B9D9}"/>
              </a:ext>
            </a:extLst>
          </p:cNvPr>
          <p:cNvSpPr/>
          <p:nvPr/>
        </p:nvSpPr>
        <p:spPr>
          <a:xfrm rot="21311177">
            <a:off x="14232857" y="10697240"/>
            <a:ext cx="16822672" cy="10297392"/>
          </a:xfrm>
          <a:prstGeom prst="rect">
            <a:avLst/>
          </a:prstGeom>
          <a:solidFill>
            <a:schemeClr val="accent4">
              <a:lumMod val="20000"/>
              <a:lumOff val="80000"/>
            </a:schemeClr>
          </a:solidFill>
          <a:ln>
            <a:noFill/>
          </a:ln>
          <a:effectLst>
            <a:outerShdw blurRad="25400" dist="88900" dir="8100000" algn="tr" rotWithShape="0">
              <a:schemeClr val="tx2">
                <a:lumMod val="50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Rectangle 653">
            <a:extLst>
              <a:ext uri="{FF2B5EF4-FFF2-40B4-BE49-F238E27FC236}">
                <a16:creationId xmlns:a16="http://schemas.microsoft.com/office/drawing/2014/main" id="{FB6BC8F0-011E-4635-B66A-9CE5AB5D3291}"/>
              </a:ext>
            </a:extLst>
          </p:cNvPr>
          <p:cNvSpPr/>
          <p:nvPr/>
        </p:nvSpPr>
        <p:spPr>
          <a:xfrm rot="21311177">
            <a:off x="15349198" y="11965738"/>
            <a:ext cx="7417699" cy="15465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anose="020F0502020204030204"/>
                <a:ea typeface="+mn-ea"/>
                <a:cs typeface="+mn-cs"/>
              </a:rPr>
              <a:t>FRAUDE AU FAUX COURSIER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1" name="Groupe 10">
            <a:extLst>
              <a:ext uri="{FF2B5EF4-FFF2-40B4-BE49-F238E27FC236}">
                <a16:creationId xmlns:a16="http://schemas.microsoft.com/office/drawing/2014/main" id="{BE9D8802-FA9A-49CE-AF2F-FBDB8A40F56E}"/>
              </a:ext>
            </a:extLst>
          </p:cNvPr>
          <p:cNvGrpSpPr/>
          <p:nvPr/>
        </p:nvGrpSpPr>
        <p:grpSpPr>
          <a:xfrm>
            <a:off x="15547006" y="13922758"/>
            <a:ext cx="7760054" cy="6472507"/>
            <a:chOff x="11917208" y="9768930"/>
            <a:chExt cx="5033502" cy="4198344"/>
          </a:xfrm>
        </p:grpSpPr>
        <p:grpSp>
          <p:nvGrpSpPr>
            <p:cNvPr id="653" name="Groupe 652">
              <a:extLst>
                <a:ext uri="{FF2B5EF4-FFF2-40B4-BE49-F238E27FC236}">
                  <a16:creationId xmlns:a16="http://schemas.microsoft.com/office/drawing/2014/main" id="{9C3758B8-FFB2-4DB5-AE10-7EBC9E4E0E0F}"/>
                </a:ext>
              </a:extLst>
            </p:cNvPr>
            <p:cNvGrpSpPr/>
            <p:nvPr/>
          </p:nvGrpSpPr>
          <p:grpSpPr>
            <a:xfrm rot="21311177">
              <a:off x="14121960" y="9768930"/>
              <a:ext cx="2598530" cy="1224892"/>
              <a:chOff x="3228428" y="3557482"/>
              <a:chExt cx="369641" cy="177380"/>
            </a:xfrm>
          </p:grpSpPr>
          <p:cxnSp>
            <p:nvCxnSpPr>
              <p:cNvPr id="730" name="Connecteur droit 729">
                <a:extLst>
                  <a:ext uri="{FF2B5EF4-FFF2-40B4-BE49-F238E27FC236}">
                    <a16:creationId xmlns:a16="http://schemas.microsoft.com/office/drawing/2014/main" id="{F50424C9-C4CC-4B87-9D7D-4161C0F88E3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1" name="Connecteur droit 730">
                <a:extLst>
                  <a:ext uri="{FF2B5EF4-FFF2-40B4-BE49-F238E27FC236}">
                    <a16:creationId xmlns:a16="http://schemas.microsoft.com/office/drawing/2014/main" id="{B010EE73-037C-4988-BE32-86E47141D34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B8A05C02-B0E3-4181-B7DA-3DCB969115E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88EE3DE1-8026-4C62-8958-9BB467BDDB1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4" name="Connecteur droit 733">
                <a:extLst>
                  <a:ext uri="{FF2B5EF4-FFF2-40B4-BE49-F238E27FC236}">
                    <a16:creationId xmlns:a16="http://schemas.microsoft.com/office/drawing/2014/main" id="{7BC27404-CBE2-4A67-8FF8-1DDFF03C0E73}"/>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1F7B476B-E6AA-49DB-AC71-3263ACD3B151}"/>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A397DB99-2F3A-4E2D-9869-0CDF0D1078D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7" name="Connecteur droit 736">
                <a:extLst>
                  <a:ext uri="{FF2B5EF4-FFF2-40B4-BE49-F238E27FC236}">
                    <a16:creationId xmlns:a16="http://schemas.microsoft.com/office/drawing/2014/main" id="{90FC9B11-2331-4064-B3EC-FB077F68C6E4}"/>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AEF4C4BE-5C9D-4EEC-B8C1-33DDCFF6F734}"/>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BF291C1C-4EB6-4DBF-9A54-8CF5CF46547B}"/>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0" name="Connecteur droit 739">
                <a:extLst>
                  <a:ext uri="{FF2B5EF4-FFF2-40B4-BE49-F238E27FC236}">
                    <a16:creationId xmlns:a16="http://schemas.microsoft.com/office/drawing/2014/main" id="{30D2100F-AAAB-4B1F-BEDF-7B8872236AF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9840CEB4-18CA-4A75-924D-C8375B2A94F1}"/>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32A1FE0F-BA6B-4F18-824D-821D8A4BA69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3" name="Connecteur droit 742">
                <a:extLst>
                  <a:ext uri="{FF2B5EF4-FFF2-40B4-BE49-F238E27FC236}">
                    <a16:creationId xmlns:a16="http://schemas.microsoft.com/office/drawing/2014/main" id="{10973EE6-5A38-4014-AE7B-8DE4C2A184B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5" name="Groupe 654">
              <a:extLst>
                <a:ext uri="{FF2B5EF4-FFF2-40B4-BE49-F238E27FC236}">
                  <a16:creationId xmlns:a16="http://schemas.microsoft.com/office/drawing/2014/main" id="{839EA54D-9923-4A42-A56E-97AF4FC50550}"/>
                </a:ext>
              </a:extLst>
            </p:cNvPr>
            <p:cNvGrpSpPr/>
            <p:nvPr/>
          </p:nvGrpSpPr>
          <p:grpSpPr>
            <a:xfrm rot="21311177">
              <a:off x="11917208" y="9962894"/>
              <a:ext cx="2401550" cy="1224892"/>
              <a:chOff x="3228428" y="3557482"/>
              <a:chExt cx="369641" cy="177380"/>
            </a:xfrm>
          </p:grpSpPr>
          <p:cxnSp>
            <p:nvCxnSpPr>
              <p:cNvPr id="716" name="Connecteur droit 715">
                <a:extLst>
                  <a:ext uri="{FF2B5EF4-FFF2-40B4-BE49-F238E27FC236}">
                    <a16:creationId xmlns:a16="http://schemas.microsoft.com/office/drawing/2014/main" id="{50B39571-0E23-4E0C-B13E-CE4C48B2F520}"/>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7" name="Connecteur droit 716">
                <a:extLst>
                  <a:ext uri="{FF2B5EF4-FFF2-40B4-BE49-F238E27FC236}">
                    <a16:creationId xmlns:a16="http://schemas.microsoft.com/office/drawing/2014/main" id="{783563EA-A2DF-4570-A54E-32C3094E996F}"/>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8" name="Connecteur droit 717">
                <a:extLst>
                  <a:ext uri="{FF2B5EF4-FFF2-40B4-BE49-F238E27FC236}">
                    <a16:creationId xmlns:a16="http://schemas.microsoft.com/office/drawing/2014/main" id="{D4AE8781-A5D0-4DFD-9225-D9B003B82265}"/>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9" name="Connecteur droit 718">
                <a:extLst>
                  <a:ext uri="{FF2B5EF4-FFF2-40B4-BE49-F238E27FC236}">
                    <a16:creationId xmlns:a16="http://schemas.microsoft.com/office/drawing/2014/main" id="{61909942-3171-4836-8C31-013FBD8BF44C}"/>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0" name="Connecteur droit 719">
                <a:extLst>
                  <a:ext uri="{FF2B5EF4-FFF2-40B4-BE49-F238E27FC236}">
                    <a16:creationId xmlns:a16="http://schemas.microsoft.com/office/drawing/2014/main" id="{FC502E22-C19E-4703-BC57-9ADA6BED1C1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1" name="Connecteur droit 720">
                <a:extLst>
                  <a:ext uri="{FF2B5EF4-FFF2-40B4-BE49-F238E27FC236}">
                    <a16:creationId xmlns:a16="http://schemas.microsoft.com/office/drawing/2014/main" id="{F5BF44E8-67AD-48E0-A1D2-C55780D78E6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2" name="Connecteur droit 721">
                <a:extLst>
                  <a:ext uri="{FF2B5EF4-FFF2-40B4-BE49-F238E27FC236}">
                    <a16:creationId xmlns:a16="http://schemas.microsoft.com/office/drawing/2014/main" id="{182C2499-8790-4A4F-9641-F4B613EB709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3" name="Connecteur droit 722">
                <a:extLst>
                  <a:ext uri="{FF2B5EF4-FFF2-40B4-BE49-F238E27FC236}">
                    <a16:creationId xmlns:a16="http://schemas.microsoft.com/office/drawing/2014/main" id="{8C58AC19-C349-4212-BD8D-8BB30D3B1D26}"/>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4" name="Connecteur droit 723">
                <a:extLst>
                  <a:ext uri="{FF2B5EF4-FFF2-40B4-BE49-F238E27FC236}">
                    <a16:creationId xmlns:a16="http://schemas.microsoft.com/office/drawing/2014/main" id="{ADA1FE22-3D3E-4D09-A1F3-7D6BCFA4E8FA}"/>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5" name="Connecteur droit 724">
                <a:extLst>
                  <a:ext uri="{FF2B5EF4-FFF2-40B4-BE49-F238E27FC236}">
                    <a16:creationId xmlns:a16="http://schemas.microsoft.com/office/drawing/2014/main" id="{CC75F85D-6764-4688-B039-F01B0F5617E4}"/>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6" name="Connecteur droit 725">
                <a:extLst>
                  <a:ext uri="{FF2B5EF4-FFF2-40B4-BE49-F238E27FC236}">
                    <a16:creationId xmlns:a16="http://schemas.microsoft.com/office/drawing/2014/main" id="{CD140807-0E91-451B-8772-F5503E1D45F0}"/>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7" name="Connecteur droit 726">
                <a:extLst>
                  <a:ext uri="{FF2B5EF4-FFF2-40B4-BE49-F238E27FC236}">
                    <a16:creationId xmlns:a16="http://schemas.microsoft.com/office/drawing/2014/main" id="{39F89310-56DE-4EEA-B246-768117AFBB1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8" name="Connecteur droit 727">
                <a:extLst>
                  <a:ext uri="{FF2B5EF4-FFF2-40B4-BE49-F238E27FC236}">
                    <a16:creationId xmlns:a16="http://schemas.microsoft.com/office/drawing/2014/main" id="{7E650D62-EC66-46BC-817C-A25056BDA652}"/>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9" name="Connecteur droit 728">
                <a:extLst>
                  <a:ext uri="{FF2B5EF4-FFF2-40B4-BE49-F238E27FC236}">
                    <a16:creationId xmlns:a16="http://schemas.microsoft.com/office/drawing/2014/main" id="{A5077AFB-5811-491A-AB06-3D6AFA7305D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6" name="Groupe 655">
              <a:extLst>
                <a:ext uri="{FF2B5EF4-FFF2-40B4-BE49-F238E27FC236}">
                  <a16:creationId xmlns:a16="http://schemas.microsoft.com/office/drawing/2014/main" id="{DD192B8A-C4DE-4A20-ACEE-6E1FE542C6A1}"/>
                </a:ext>
              </a:extLst>
            </p:cNvPr>
            <p:cNvGrpSpPr/>
            <p:nvPr/>
          </p:nvGrpSpPr>
          <p:grpSpPr>
            <a:xfrm rot="21311177">
              <a:off x="14238425" y="11151899"/>
              <a:ext cx="2598530" cy="1224892"/>
              <a:chOff x="3228428" y="3557482"/>
              <a:chExt cx="369641" cy="177380"/>
            </a:xfrm>
          </p:grpSpPr>
          <p:cxnSp>
            <p:nvCxnSpPr>
              <p:cNvPr id="702" name="Connecteur droit 701">
                <a:extLst>
                  <a:ext uri="{FF2B5EF4-FFF2-40B4-BE49-F238E27FC236}">
                    <a16:creationId xmlns:a16="http://schemas.microsoft.com/office/drawing/2014/main" id="{BDE4C1DD-92B9-45C6-9B2D-BD9DBBD33B5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3" name="Connecteur droit 702">
                <a:extLst>
                  <a:ext uri="{FF2B5EF4-FFF2-40B4-BE49-F238E27FC236}">
                    <a16:creationId xmlns:a16="http://schemas.microsoft.com/office/drawing/2014/main" id="{9FE7896E-0A7E-4F26-B2D9-778BE2DE838E}"/>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4" name="Connecteur droit 703">
                <a:extLst>
                  <a:ext uri="{FF2B5EF4-FFF2-40B4-BE49-F238E27FC236}">
                    <a16:creationId xmlns:a16="http://schemas.microsoft.com/office/drawing/2014/main" id="{B26AA3D8-A7B5-449F-BCDE-FD1987A9979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5" name="Connecteur droit 704">
                <a:extLst>
                  <a:ext uri="{FF2B5EF4-FFF2-40B4-BE49-F238E27FC236}">
                    <a16:creationId xmlns:a16="http://schemas.microsoft.com/office/drawing/2014/main" id="{2AC29E7B-AF62-447F-963D-739F38BF6B5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6" name="Connecteur droit 705">
                <a:extLst>
                  <a:ext uri="{FF2B5EF4-FFF2-40B4-BE49-F238E27FC236}">
                    <a16:creationId xmlns:a16="http://schemas.microsoft.com/office/drawing/2014/main" id="{76462457-593E-4BA6-B0B8-CE3E173D09E9}"/>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7" name="Connecteur droit 706">
                <a:extLst>
                  <a:ext uri="{FF2B5EF4-FFF2-40B4-BE49-F238E27FC236}">
                    <a16:creationId xmlns:a16="http://schemas.microsoft.com/office/drawing/2014/main" id="{6D301FE4-C15B-4E20-93BF-1EF6B632033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8" name="Connecteur droit 707">
                <a:extLst>
                  <a:ext uri="{FF2B5EF4-FFF2-40B4-BE49-F238E27FC236}">
                    <a16:creationId xmlns:a16="http://schemas.microsoft.com/office/drawing/2014/main" id="{841C15A5-4364-4CF4-B9DD-2361DB2AE289}"/>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9" name="Connecteur droit 708">
                <a:extLst>
                  <a:ext uri="{FF2B5EF4-FFF2-40B4-BE49-F238E27FC236}">
                    <a16:creationId xmlns:a16="http://schemas.microsoft.com/office/drawing/2014/main" id="{B509D569-8840-47CE-B3DA-7ADD0578234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0" name="Connecteur droit 709">
                <a:extLst>
                  <a:ext uri="{FF2B5EF4-FFF2-40B4-BE49-F238E27FC236}">
                    <a16:creationId xmlns:a16="http://schemas.microsoft.com/office/drawing/2014/main" id="{2C362E54-624E-4B07-9521-3428FC8240E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1" name="Connecteur droit 710">
                <a:extLst>
                  <a:ext uri="{FF2B5EF4-FFF2-40B4-BE49-F238E27FC236}">
                    <a16:creationId xmlns:a16="http://schemas.microsoft.com/office/drawing/2014/main" id="{09391CF2-1B9A-4D63-A8E8-A505FE78870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2" name="Connecteur droit 711">
                <a:extLst>
                  <a:ext uri="{FF2B5EF4-FFF2-40B4-BE49-F238E27FC236}">
                    <a16:creationId xmlns:a16="http://schemas.microsoft.com/office/drawing/2014/main" id="{688712E2-A949-41D9-91B4-CAAE95339D6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3" name="Connecteur droit 712">
                <a:extLst>
                  <a:ext uri="{FF2B5EF4-FFF2-40B4-BE49-F238E27FC236}">
                    <a16:creationId xmlns:a16="http://schemas.microsoft.com/office/drawing/2014/main" id="{EBA76AAE-B201-4337-A455-9C4165C172D8}"/>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4" name="Connecteur droit 713">
                <a:extLst>
                  <a:ext uri="{FF2B5EF4-FFF2-40B4-BE49-F238E27FC236}">
                    <a16:creationId xmlns:a16="http://schemas.microsoft.com/office/drawing/2014/main" id="{BDC5F82A-CAA0-413D-91DA-3A19AAEEC30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5" name="Connecteur droit 714">
                <a:extLst>
                  <a:ext uri="{FF2B5EF4-FFF2-40B4-BE49-F238E27FC236}">
                    <a16:creationId xmlns:a16="http://schemas.microsoft.com/office/drawing/2014/main" id="{D1256F8C-B851-431B-8BC8-75545DDA3318}"/>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7" name="Groupe 656">
              <a:extLst>
                <a:ext uri="{FF2B5EF4-FFF2-40B4-BE49-F238E27FC236}">
                  <a16:creationId xmlns:a16="http://schemas.microsoft.com/office/drawing/2014/main" id="{AFF84566-F4D0-4C9B-95FB-4EF5E6C4AEC0}"/>
                </a:ext>
              </a:extLst>
            </p:cNvPr>
            <p:cNvGrpSpPr/>
            <p:nvPr/>
          </p:nvGrpSpPr>
          <p:grpSpPr>
            <a:xfrm rot="21311177">
              <a:off x="12033672" y="11345863"/>
              <a:ext cx="2401550" cy="1224892"/>
              <a:chOff x="3228428" y="3557482"/>
              <a:chExt cx="369641" cy="177380"/>
            </a:xfrm>
          </p:grpSpPr>
          <p:cxnSp>
            <p:nvCxnSpPr>
              <p:cNvPr id="688" name="Connecteur droit 687">
                <a:extLst>
                  <a:ext uri="{FF2B5EF4-FFF2-40B4-BE49-F238E27FC236}">
                    <a16:creationId xmlns:a16="http://schemas.microsoft.com/office/drawing/2014/main" id="{50F552B0-3011-4A11-9BB4-5C8CC7A88A6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36E76104-36F0-4F75-A57A-ED112BCD6152}"/>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FAF484D9-EBA6-4759-ADC7-84A2BC13AC1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1" name="Connecteur droit 690">
                <a:extLst>
                  <a:ext uri="{FF2B5EF4-FFF2-40B4-BE49-F238E27FC236}">
                    <a16:creationId xmlns:a16="http://schemas.microsoft.com/office/drawing/2014/main" id="{15A4707C-79B7-42AC-8D08-EFCB3E0E6BE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2" name="Connecteur droit 691">
                <a:extLst>
                  <a:ext uri="{FF2B5EF4-FFF2-40B4-BE49-F238E27FC236}">
                    <a16:creationId xmlns:a16="http://schemas.microsoft.com/office/drawing/2014/main" id="{2EFA0597-88A2-4D6A-A68C-91AA8C03F6B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3" name="Connecteur droit 692">
                <a:extLst>
                  <a:ext uri="{FF2B5EF4-FFF2-40B4-BE49-F238E27FC236}">
                    <a16:creationId xmlns:a16="http://schemas.microsoft.com/office/drawing/2014/main" id="{AC7F7820-D10C-44AB-9BC2-95D1C0E1CE7E}"/>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4" name="Connecteur droit 693">
                <a:extLst>
                  <a:ext uri="{FF2B5EF4-FFF2-40B4-BE49-F238E27FC236}">
                    <a16:creationId xmlns:a16="http://schemas.microsoft.com/office/drawing/2014/main" id="{9C2F870A-7ABA-4340-AE20-9B3C46CCDC2F}"/>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5" name="Connecteur droit 694">
                <a:extLst>
                  <a:ext uri="{FF2B5EF4-FFF2-40B4-BE49-F238E27FC236}">
                    <a16:creationId xmlns:a16="http://schemas.microsoft.com/office/drawing/2014/main" id="{1D308A4A-247A-4B69-B29B-7854E71662F0}"/>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6" name="Connecteur droit 695">
                <a:extLst>
                  <a:ext uri="{FF2B5EF4-FFF2-40B4-BE49-F238E27FC236}">
                    <a16:creationId xmlns:a16="http://schemas.microsoft.com/office/drawing/2014/main" id="{22B8348A-1DF1-4E72-88AA-8DFDFC1E48C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7" name="Connecteur droit 696">
                <a:extLst>
                  <a:ext uri="{FF2B5EF4-FFF2-40B4-BE49-F238E27FC236}">
                    <a16:creationId xmlns:a16="http://schemas.microsoft.com/office/drawing/2014/main" id="{7D63AA81-F313-48E2-B540-FEA836DD212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3C66A011-4DAC-4DEC-9D2E-39AAA6D9EE41}"/>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F3E42EE9-D7C1-48D7-8DF9-2A61613E39E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0" name="Connecteur droit 699">
                <a:extLst>
                  <a:ext uri="{FF2B5EF4-FFF2-40B4-BE49-F238E27FC236}">
                    <a16:creationId xmlns:a16="http://schemas.microsoft.com/office/drawing/2014/main" id="{8C162AD1-1E73-48A0-9574-A554ED98D5D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1" name="Connecteur droit 700">
                <a:extLst>
                  <a:ext uri="{FF2B5EF4-FFF2-40B4-BE49-F238E27FC236}">
                    <a16:creationId xmlns:a16="http://schemas.microsoft.com/office/drawing/2014/main" id="{412CEA69-9389-47E6-B306-D7641413BF8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8" name="Groupe 657">
              <a:extLst>
                <a:ext uri="{FF2B5EF4-FFF2-40B4-BE49-F238E27FC236}">
                  <a16:creationId xmlns:a16="http://schemas.microsoft.com/office/drawing/2014/main" id="{1BD0D310-EF4D-439A-9B39-EDF57D474823}"/>
                </a:ext>
              </a:extLst>
            </p:cNvPr>
            <p:cNvGrpSpPr/>
            <p:nvPr/>
          </p:nvGrpSpPr>
          <p:grpSpPr>
            <a:xfrm rot="21311177">
              <a:off x="14352180" y="12548418"/>
              <a:ext cx="2598530" cy="1224892"/>
              <a:chOff x="3228428" y="3557482"/>
              <a:chExt cx="369641" cy="177380"/>
            </a:xfrm>
          </p:grpSpPr>
          <p:cxnSp>
            <p:nvCxnSpPr>
              <p:cNvPr id="674" name="Connecteur droit 673">
                <a:extLst>
                  <a:ext uri="{FF2B5EF4-FFF2-40B4-BE49-F238E27FC236}">
                    <a16:creationId xmlns:a16="http://schemas.microsoft.com/office/drawing/2014/main" id="{8EAEA9B4-82D6-4018-8B6A-F90C59E039E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5" name="Connecteur droit 674">
                <a:extLst>
                  <a:ext uri="{FF2B5EF4-FFF2-40B4-BE49-F238E27FC236}">
                    <a16:creationId xmlns:a16="http://schemas.microsoft.com/office/drawing/2014/main" id="{68CED1BA-47F9-4BF6-A921-1C0580DA97E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6" name="Connecteur droit 675">
                <a:extLst>
                  <a:ext uri="{FF2B5EF4-FFF2-40B4-BE49-F238E27FC236}">
                    <a16:creationId xmlns:a16="http://schemas.microsoft.com/office/drawing/2014/main" id="{7FCFD3E2-0303-4C2A-9D60-B96743814B13}"/>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9B0B3A9A-176F-410C-A213-B5DB2735E546}"/>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FA3A5E9F-08EF-402A-9CFE-31B7209A405F}"/>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9" name="Connecteur droit 678">
                <a:extLst>
                  <a:ext uri="{FF2B5EF4-FFF2-40B4-BE49-F238E27FC236}">
                    <a16:creationId xmlns:a16="http://schemas.microsoft.com/office/drawing/2014/main" id="{7CEA3CA5-F546-4332-863D-10B8BB9FDF52}"/>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61B7743A-A830-4D79-9EBB-7581C5FF036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7609A65-E0C4-49D2-99B5-7B8A93C1FAB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2" name="Connecteur droit 681">
                <a:extLst>
                  <a:ext uri="{FF2B5EF4-FFF2-40B4-BE49-F238E27FC236}">
                    <a16:creationId xmlns:a16="http://schemas.microsoft.com/office/drawing/2014/main" id="{5F0CF650-A872-4AEA-92AF-8DA82568ABE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9DE81017-20A2-4E95-9D68-B34194225339}"/>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4B676CFC-B626-4049-B4C1-0C99A9163FA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5" name="Connecteur droit 684">
                <a:extLst>
                  <a:ext uri="{FF2B5EF4-FFF2-40B4-BE49-F238E27FC236}">
                    <a16:creationId xmlns:a16="http://schemas.microsoft.com/office/drawing/2014/main" id="{3D59750F-CBC7-4BF2-9FB5-BDB312C3891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40FD0E52-9F94-4C5B-B94C-E35BF3EA9E91}"/>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55E0EB93-57CF-4FBF-9EDC-761915152EEC}"/>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659" name="Groupe 658">
              <a:extLst>
                <a:ext uri="{FF2B5EF4-FFF2-40B4-BE49-F238E27FC236}">
                  <a16:creationId xmlns:a16="http://schemas.microsoft.com/office/drawing/2014/main" id="{04016306-2578-43E7-A0C5-05DAF7DDA923}"/>
                </a:ext>
              </a:extLst>
            </p:cNvPr>
            <p:cNvGrpSpPr/>
            <p:nvPr/>
          </p:nvGrpSpPr>
          <p:grpSpPr>
            <a:xfrm rot="21311177">
              <a:off x="12147428" y="12742382"/>
              <a:ext cx="2401550" cy="1224892"/>
              <a:chOff x="3228428" y="3557482"/>
              <a:chExt cx="369641" cy="177380"/>
            </a:xfrm>
          </p:grpSpPr>
          <p:cxnSp>
            <p:nvCxnSpPr>
              <p:cNvPr id="660" name="Connecteur droit 659">
                <a:extLst>
                  <a:ext uri="{FF2B5EF4-FFF2-40B4-BE49-F238E27FC236}">
                    <a16:creationId xmlns:a16="http://schemas.microsoft.com/office/drawing/2014/main" id="{7B4422A0-3598-48C2-B2A0-047DAC99263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1" name="Connecteur droit 660">
                <a:extLst>
                  <a:ext uri="{FF2B5EF4-FFF2-40B4-BE49-F238E27FC236}">
                    <a16:creationId xmlns:a16="http://schemas.microsoft.com/office/drawing/2014/main" id="{2F2F1279-227A-42AC-AEAA-F310CFB1D92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2" name="Connecteur droit 661">
                <a:extLst>
                  <a:ext uri="{FF2B5EF4-FFF2-40B4-BE49-F238E27FC236}">
                    <a16:creationId xmlns:a16="http://schemas.microsoft.com/office/drawing/2014/main" id="{0C580EEF-08EA-4858-B1A5-DECB22664614}"/>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3" name="Connecteur droit 662">
                <a:extLst>
                  <a:ext uri="{FF2B5EF4-FFF2-40B4-BE49-F238E27FC236}">
                    <a16:creationId xmlns:a16="http://schemas.microsoft.com/office/drawing/2014/main" id="{A511E8E7-C3B9-4972-83DA-D954EF2809C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4" name="Connecteur droit 663">
                <a:extLst>
                  <a:ext uri="{FF2B5EF4-FFF2-40B4-BE49-F238E27FC236}">
                    <a16:creationId xmlns:a16="http://schemas.microsoft.com/office/drawing/2014/main" id="{1E2E9399-EE16-4D7B-8A59-317802E2E87A}"/>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5" name="Connecteur droit 664">
                <a:extLst>
                  <a:ext uri="{FF2B5EF4-FFF2-40B4-BE49-F238E27FC236}">
                    <a16:creationId xmlns:a16="http://schemas.microsoft.com/office/drawing/2014/main" id="{978AC31D-F3AA-4A61-9616-89049E83195C}"/>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6" name="Connecteur droit 665">
                <a:extLst>
                  <a:ext uri="{FF2B5EF4-FFF2-40B4-BE49-F238E27FC236}">
                    <a16:creationId xmlns:a16="http://schemas.microsoft.com/office/drawing/2014/main" id="{141DA39E-9A14-4864-AD88-3CD484D1DF35}"/>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7" name="Connecteur droit 666">
                <a:extLst>
                  <a:ext uri="{FF2B5EF4-FFF2-40B4-BE49-F238E27FC236}">
                    <a16:creationId xmlns:a16="http://schemas.microsoft.com/office/drawing/2014/main" id="{71CB5724-3C62-482F-84BC-8180CC489D6B}"/>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8" name="Connecteur droit 667">
                <a:extLst>
                  <a:ext uri="{FF2B5EF4-FFF2-40B4-BE49-F238E27FC236}">
                    <a16:creationId xmlns:a16="http://schemas.microsoft.com/office/drawing/2014/main" id="{DD2891AA-88CF-4FD5-836E-FBD0AD830CA5}"/>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9" name="Connecteur droit 668">
                <a:extLst>
                  <a:ext uri="{FF2B5EF4-FFF2-40B4-BE49-F238E27FC236}">
                    <a16:creationId xmlns:a16="http://schemas.microsoft.com/office/drawing/2014/main" id="{171DF936-E75D-42F3-82C0-1F0F9D77791D}"/>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0" name="Connecteur droit 669">
                <a:extLst>
                  <a:ext uri="{FF2B5EF4-FFF2-40B4-BE49-F238E27FC236}">
                    <a16:creationId xmlns:a16="http://schemas.microsoft.com/office/drawing/2014/main" id="{58CAF0CA-C37F-41FA-9634-A216D5E96EAA}"/>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1" name="Connecteur droit 670">
                <a:extLst>
                  <a:ext uri="{FF2B5EF4-FFF2-40B4-BE49-F238E27FC236}">
                    <a16:creationId xmlns:a16="http://schemas.microsoft.com/office/drawing/2014/main" id="{088C434A-2609-493F-A7EF-13CF7FFAC18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2" name="Connecteur droit 671">
                <a:extLst>
                  <a:ext uri="{FF2B5EF4-FFF2-40B4-BE49-F238E27FC236}">
                    <a16:creationId xmlns:a16="http://schemas.microsoft.com/office/drawing/2014/main" id="{02E01602-E7DC-4CC8-9F94-F94A28DB6BA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3" name="Connecteur droit 672">
                <a:extLst>
                  <a:ext uri="{FF2B5EF4-FFF2-40B4-BE49-F238E27FC236}">
                    <a16:creationId xmlns:a16="http://schemas.microsoft.com/office/drawing/2014/main" id="{075AE779-8378-47B9-B957-C45F37470D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pic>
        <p:nvPicPr>
          <p:cNvPr id="747" name="Image 746">
            <a:extLst>
              <a:ext uri="{FF2B5EF4-FFF2-40B4-BE49-F238E27FC236}">
                <a16:creationId xmlns:a16="http://schemas.microsoft.com/office/drawing/2014/main" id="{D077B419-733F-47E6-BD15-C507D8DD05B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311177">
            <a:off x="23654593" y="12601905"/>
            <a:ext cx="6736745" cy="6736745"/>
          </a:xfrm>
          <a:prstGeom prst="rect">
            <a:avLst/>
          </a:prstGeom>
        </p:spPr>
      </p:pic>
      <p:sp>
        <p:nvSpPr>
          <p:cNvPr id="749" name="Rectangle : avec coins arrondis en diagonale 748">
            <a:extLst>
              <a:ext uri="{FF2B5EF4-FFF2-40B4-BE49-F238E27FC236}">
                <a16:creationId xmlns:a16="http://schemas.microsoft.com/office/drawing/2014/main" id="{258D8B72-6507-44F4-8B28-3CC9BAE439AE}"/>
              </a:ext>
            </a:extLst>
          </p:cNvPr>
          <p:cNvSpPr/>
          <p:nvPr/>
        </p:nvSpPr>
        <p:spPr>
          <a:xfrm>
            <a:off x="-8615923" y="-5112614"/>
            <a:ext cx="24779635" cy="2534303"/>
          </a:xfrm>
          <a:prstGeom prst="round2DiagRect">
            <a:avLst/>
          </a:prstGeom>
          <a:solidFill>
            <a:schemeClr val="accent4">
              <a:lumMod val="20000"/>
              <a:lumOff val="8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652D00"/>
                </a:solidFill>
                <a:effectLst>
                  <a:outerShdw blurRad="50800" dir="5400000" algn="ctr" rotWithShape="0">
                    <a:srgbClr val="000000">
                      <a:alpha val="43137"/>
                    </a:srgbClr>
                  </a:outerShdw>
                </a:effectLst>
                <a:uLnTx/>
                <a:uFillTx/>
                <a:latin typeface="Arial Black" panose="020B0A04020102020204" pitchFamily="34" charset="0"/>
                <a:ea typeface="Cascadia Mono" panose="020B0609020000020004" pitchFamily="49" charset="0"/>
                <a:cs typeface="Cascadia Mono" panose="020B0609020000020004" pitchFamily="49" charset="0"/>
              </a:rPr>
              <a:t>BRIGADE ANTI-FRAUDE</a:t>
            </a:r>
          </a:p>
        </p:txBody>
      </p:sp>
      <p:grpSp>
        <p:nvGrpSpPr>
          <p:cNvPr id="759" name="Groupe 758">
            <a:extLst>
              <a:ext uri="{FF2B5EF4-FFF2-40B4-BE49-F238E27FC236}">
                <a16:creationId xmlns:a16="http://schemas.microsoft.com/office/drawing/2014/main" id="{72AA6FB0-221E-4280-878D-B9707F128318}"/>
              </a:ext>
            </a:extLst>
          </p:cNvPr>
          <p:cNvGrpSpPr/>
          <p:nvPr/>
        </p:nvGrpSpPr>
        <p:grpSpPr>
          <a:xfrm>
            <a:off x="21031445" y="-4535703"/>
            <a:ext cx="6540046" cy="7729965"/>
            <a:chOff x="4963481" y="2035130"/>
            <a:chExt cx="1095796" cy="1295169"/>
          </a:xfrm>
          <a:effectLst>
            <a:outerShdw blurRad="25400" dist="50800" dir="8100000" algn="tr" rotWithShape="0">
              <a:schemeClr val="bg2">
                <a:lumMod val="25000"/>
                <a:alpha val="44000"/>
              </a:schemeClr>
            </a:outerShdw>
          </a:effectLst>
        </p:grpSpPr>
        <p:sp>
          <p:nvSpPr>
            <p:cNvPr id="755" name="Rectangle 754">
              <a:extLst>
                <a:ext uri="{FF2B5EF4-FFF2-40B4-BE49-F238E27FC236}">
                  <a16:creationId xmlns:a16="http://schemas.microsoft.com/office/drawing/2014/main" id="{41ACDAA5-3747-41DA-A31B-519FABC252A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4" name="Image 753">
              <a:extLst>
                <a:ext uri="{FF2B5EF4-FFF2-40B4-BE49-F238E27FC236}">
                  <a16:creationId xmlns:a16="http://schemas.microsoft.com/office/drawing/2014/main" id="{3FCB4D56-B897-446E-99DF-5D655E3AB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9277" y="2068105"/>
              <a:ext cx="1027785" cy="1027785"/>
            </a:xfrm>
            <a:prstGeom prst="rect">
              <a:avLst/>
            </a:prstGeom>
          </p:spPr>
        </p:pic>
        <p:sp>
          <p:nvSpPr>
            <p:cNvPr id="756" name="Rectangle 755">
              <a:extLst>
                <a:ext uri="{FF2B5EF4-FFF2-40B4-BE49-F238E27FC236}">
                  <a16:creationId xmlns:a16="http://schemas.microsoft.com/office/drawing/2014/main" id="{FCBFD420-0539-4391-93C8-E78DB4E4BCA3}"/>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 name="Rectangle 756">
              <a:extLst>
                <a:ext uri="{FF2B5EF4-FFF2-40B4-BE49-F238E27FC236}">
                  <a16:creationId xmlns:a16="http://schemas.microsoft.com/office/drawing/2014/main" id="{1B0A5169-6E0C-43B8-8E77-10D84BA4D97C}"/>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8" name="Rectangle 757">
              <a:extLst>
                <a:ext uri="{FF2B5EF4-FFF2-40B4-BE49-F238E27FC236}">
                  <a16:creationId xmlns:a16="http://schemas.microsoft.com/office/drawing/2014/main" id="{17F460FF-FC8D-4996-85D6-4F33251F0C56}"/>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e 767">
            <a:extLst>
              <a:ext uri="{FF2B5EF4-FFF2-40B4-BE49-F238E27FC236}">
                <a16:creationId xmlns:a16="http://schemas.microsoft.com/office/drawing/2014/main" id="{3BF40784-C5E7-4226-9253-4A2B960FB93C}"/>
              </a:ext>
            </a:extLst>
          </p:cNvPr>
          <p:cNvGrpSpPr/>
          <p:nvPr/>
        </p:nvGrpSpPr>
        <p:grpSpPr>
          <a:xfrm rot="1141346">
            <a:off x="-10106169" y="13309427"/>
            <a:ext cx="6520943" cy="7707388"/>
            <a:chOff x="2990795" y="4027874"/>
            <a:chExt cx="902237" cy="1066393"/>
          </a:xfrm>
          <a:effectLst/>
        </p:grpSpPr>
        <p:grpSp>
          <p:nvGrpSpPr>
            <p:cNvPr id="760" name="Groupe 759">
              <a:extLst>
                <a:ext uri="{FF2B5EF4-FFF2-40B4-BE49-F238E27FC236}">
                  <a16:creationId xmlns:a16="http://schemas.microsoft.com/office/drawing/2014/main" id="{3D589117-8885-4D7B-9AF4-5254EFD2B167}"/>
                </a:ext>
              </a:extLst>
            </p:cNvPr>
            <p:cNvGrpSpPr/>
            <p:nvPr/>
          </p:nvGrpSpPr>
          <p:grpSpPr>
            <a:xfrm>
              <a:off x="2990795" y="4027874"/>
              <a:ext cx="902237" cy="1066393"/>
              <a:chOff x="4963481" y="2035130"/>
              <a:chExt cx="1095796" cy="1295169"/>
            </a:xfrm>
            <a:effectLst>
              <a:outerShdw dist="50800" dir="8100000" algn="tr" rotWithShape="0">
                <a:schemeClr val="bg2">
                  <a:lumMod val="25000"/>
                  <a:alpha val="44000"/>
                </a:schemeClr>
              </a:outerShdw>
            </a:effectLst>
          </p:grpSpPr>
          <p:sp>
            <p:nvSpPr>
              <p:cNvPr id="761" name="Rectangle 760">
                <a:extLst>
                  <a:ext uri="{FF2B5EF4-FFF2-40B4-BE49-F238E27FC236}">
                    <a16:creationId xmlns:a16="http://schemas.microsoft.com/office/drawing/2014/main" id="{04D773F0-0F76-48AF-902F-18BC2D53780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3" name="Rectangle 762">
                <a:extLst>
                  <a:ext uri="{FF2B5EF4-FFF2-40B4-BE49-F238E27FC236}">
                    <a16:creationId xmlns:a16="http://schemas.microsoft.com/office/drawing/2014/main" id="{42B9AECA-8ED8-449D-94C2-5A2A8A476FB0}"/>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4" name="Rectangle 763">
                <a:extLst>
                  <a:ext uri="{FF2B5EF4-FFF2-40B4-BE49-F238E27FC236}">
                    <a16:creationId xmlns:a16="http://schemas.microsoft.com/office/drawing/2014/main" id="{15142C51-96B9-4F0C-8F57-885BED2D5386}"/>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5" name="Rectangle 764">
                <a:extLst>
                  <a:ext uri="{FF2B5EF4-FFF2-40B4-BE49-F238E27FC236}">
                    <a16:creationId xmlns:a16="http://schemas.microsoft.com/office/drawing/2014/main" id="{32F891D5-AA9C-43A3-9A37-FC256765D9FD}"/>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7" name="Image 766">
              <a:extLst>
                <a:ext uri="{FF2B5EF4-FFF2-40B4-BE49-F238E27FC236}">
                  <a16:creationId xmlns:a16="http://schemas.microsoft.com/office/drawing/2014/main" id="{C6BE7ADD-D23B-4182-89B2-FF78FF2092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37" y="4052231"/>
              <a:ext cx="839001" cy="839001"/>
            </a:xfrm>
            <a:prstGeom prst="rect">
              <a:avLst/>
            </a:prstGeom>
          </p:spPr>
        </p:pic>
      </p:grpSp>
      <p:grpSp>
        <p:nvGrpSpPr>
          <p:cNvPr id="778" name="Groupe 777">
            <a:extLst>
              <a:ext uri="{FF2B5EF4-FFF2-40B4-BE49-F238E27FC236}">
                <a16:creationId xmlns:a16="http://schemas.microsoft.com/office/drawing/2014/main" id="{2F40F3D9-0056-43FD-AAA2-6E2F377D3850}"/>
              </a:ext>
            </a:extLst>
          </p:cNvPr>
          <p:cNvGrpSpPr/>
          <p:nvPr/>
        </p:nvGrpSpPr>
        <p:grpSpPr>
          <a:xfrm rot="628001">
            <a:off x="-8163116" y="-1636346"/>
            <a:ext cx="6501533" cy="8319843"/>
            <a:chOff x="3309523" y="4199811"/>
            <a:chExt cx="902237" cy="1066393"/>
          </a:xfrm>
        </p:grpSpPr>
        <p:grpSp>
          <p:nvGrpSpPr>
            <p:cNvPr id="770" name="Groupe 769">
              <a:extLst>
                <a:ext uri="{FF2B5EF4-FFF2-40B4-BE49-F238E27FC236}">
                  <a16:creationId xmlns:a16="http://schemas.microsoft.com/office/drawing/2014/main" id="{B16F9F56-3C53-498A-8A05-AC19DAF79DF8}"/>
                </a:ext>
              </a:extLst>
            </p:cNvPr>
            <p:cNvGrpSpPr/>
            <p:nvPr/>
          </p:nvGrpSpPr>
          <p:grpSpPr>
            <a:xfrm>
              <a:off x="3309523" y="4199811"/>
              <a:ext cx="902237" cy="1066393"/>
              <a:chOff x="4963481" y="2035130"/>
              <a:chExt cx="1095796" cy="1295169"/>
            </a:xfrm>
            <a:effectLst>
              <a:outerShdw dist="50800" dir="8100000" algn="tr" rotWithShape="0">
                <a:schemeClr val="bg2">
                  <a:lumMod val="25000"/>
                  <a:alpha val="44000"/>
                </a:schemeClr>
              </a:outerShdw>
            </a:effectLst>
          </p:grpSpPr>
          <p:sp>
            <p:nvSpPr>
              <p:cNvPr id="772" name="Rectangle 771">
                <a:extLst>
                  <a:ext uri="{FF2B5EF4-FFF2-40B4-BE49-F238E27FC236}">
                    <a16:creationId xmlns:a16="http://schemas.microsoft.com/office/drawing/2014/main" id="{350527A1-F1C0-431A-8FDE-41051697EE4D}"/>
                  </a:ext>
                </a:extLst>
              </p:cNvPr>
              <p:cNvSpPr/>
              <p:nvPr/>
            </p:nvSpPr>
            <p:spPr>
              <a:xfrm>
                <a:off x="4963481" y="2035130"/>
                <a:ext cx="1095796" cy="129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Rectangle 772">
                <a:extLst>
                  <a:ext uri="{FF2B5EF4-FFF2-40B4-BE49-F238E27FC236}">
                    <a16:creationId xmlns:a16="http://schemas.microsoft.com/office/drawing/2014/main" id="{E6A9CEE9-8327-47C0-82E3-09DFEF07C18C}"/>
                  </a:ext>
                </a:extLst>
              </p:cNvPr>
              <p:cNvSpPr/>
              <p:nvPr/>
            </p:nvSpPr>
            <p:spPr>
              <a:xfrm>
                <a:off x="5535076" y="3128865"/>
                <a:ext cx="49198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Rectangle 773">
                <a:extLst>
                  <a:ext uri="{FF2B5EF4-FFF2-40B4-BE49-F238E27FC236}">
                    <a16:creationId xmlns:a16="http://schemas.microsoft.com/office/drawing/2014/main" id="{27AA90C9-09D8-41EE-8593-1E26C4EBD280}"/>
                  </a:ext>
                </a:extLst>
              </p:cNvPr>
              <p:cNvSpPr/>
              <p:nvPr/>
            </p:nvSpPr>
            <p:spPr>
              <a:xfrm>
                <a:off x="5002398" y="3128865"/>
                <a:ext cx="50605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Rectangle 774">
                <a:extLst>
                  <a:ext uri="{FF2B5EF4-FFF2-40B4-BE49-F238E27FC236}">
                    <a16:creationId xmlns:a16="http://schemas.microsoft.com/office/drawing/2014/main" id="{20F6BD4C-A9A1-4E43-AAEA-879AE29B1624}"/>
                  </a:ext>
                </a:extLst>
              </p:cNvPr>
              <p:cNvSpPr/>
              <p:nvPr/>
            </p:nvSpPr>
            <p:spPr>
              <a:xfrm>
                <a:off x="5295116" y="3226162"/>
                <a:ext cx="40931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7" name="Image 776">
              <a:extLst>
                <a:ext uri="{FF2B5EF4-FFF2-40B4-BE49-F238E27FC236}">
                  <a16:creationId xmlns:a16="http://schemas.microsoft.com/office/drawing/2014/main" id="{0E885450-F5E3-4A04-93F7-26419DCE1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5452" y="4229381"/>
              <a:ext cx="841400" cy="841400"/>
            </a:xfrm>
            <a:prstGeom prst="rect">
              <a:avLst/>
            </a:prstGeom>
          </p:spPr>
        </p:pic>
      </p:grpSp>
      <p:grpSp>
        <p:nvGrpSpPr>
          <p:cNvPr id="795" name="Groupe 794">
            <a:extLst>
              <a:ext uri="{FF2B5EF4-FFF2-40B4-BE49-F238E27FC236}">
                <a16:creationId xmlns:a16="http://schemas.microsoft.com/office/drawing/2014/main" id="{856BC2BC-73A5-4BCE-8ACB-9FD62BEAA8D9}"/>
              </a:ext>
            </a:extLst>
          </p:cNvPr>
          <p:cNvGrpSpPr/>
          <p:nvPr/>
        </p:nvGrpSpPr>
        <p:grpSpPr>
          <a:xfrm rot="21296755">
            <a:off x="-22809365" y="10886880"/>
            <a:ext cx="8484906" cy="9474242"/>
            <a:chOff x="1640116" y="3876230"/>
            <a:chExt cx="1149097" cy="1283081"/>
          </a:xfrm>
          <a:effectLst>
            <a:outerShdw blurRad="25400" dist="63500" dir="8100000" algn="tr" rotWithShape="0">
              <a:prstClr val="black">
                <a:alpha val="30000"/>
              </a:prstClr>
            </a:outerShdw>
          </a:effectLst>
        </p:grpSpPr>
        <p:pic>
          <p:nvPicPr>
            <p:cNvPr id="784" name="Image 783">
              <a:extLst>
                <a:ext uri="{FF2B5EF4-FFF2-40B4-BE49-F238E27FC236}">
                  <a16:creationId xmlns:a16="http://schemas.microsoft.com/office/drawing/2014/main" id="{2672779B-2CC7-4FD2-9FAE-20B792A63CC7}"/>
                </a:ext>
              </a:extLst>
            </p:cNvPr>
            <p:cNvPicPr>
              <a:picLocks noChangeAspect="1"/>
            </p:cNvPicPr>
            <p:nvPr/>
          </p:nvPicPr>
          <p:blipFill rotWithShape="1">
            <a:blip r:embed="rId12">
              <a:extLst>
                <a:ext uri="{28A0092B-C50C-407E-A947-70E740481C1C}">
                  <a14:useLocalDpi xmlns:a14="http://schemas.microsoft.com/office/drawing/2010/main" val="0"/>
                </a:ext>
              </a:extLst>
            </a:blip>
            <a:srcRect r="4800" b="24846"/>
            <a:stretch/>
          </p:blipFill>
          <p:spPr>
            <a:xfrm>
              <a:off x="1640116" y="3876230"/>
              <a:ext cx="1149097" cy="1283081"/>
            </a:xfrm>
            <a:prstGeom prst="rect">
              <a:avLst/>
            </a:prstGeom>
          </p:spPr>
        </p:pic>
        <p:sp>
          <p:nvSpPr>
            <p:cNvPr id="786" name="Rectangle 785">
              <a:extLst>
                <a:ext uri="{FF2B5EF4-FFF2-40B4-BE49-F238E27FC236}">
                  <a16:creationId xmlns:a16="http://schemas.microsoft.com/office/drawing/2014/main" id="{346AA48A-0C7C-41DC-9AFE-3019925F0BCB}"/>
                </a:ext>
              </a:extLst>
            </p:cNvPr>
            <p:cNvSpPr/>
            <p:nvPr/>
          </p:nvSpPr>
          <p:spPr>
            <a:xfrm>
              <a:off x="2243391" y="500481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7" name="Rectangle 786">
              <a:extLst>
                <a:ext uri="{FF2B5EF4-FFF2-40B4-BE49-F238E27FC236}">
                  <a16:creationId xmlns:a16="http://schemas.microsoft.com/office/drawing/2014/main" id="{30005091-DD0A-4F86-8C36-2673A8394610}"/>
                </a:ext>
              </a:extLst>
            </p:cNvPr>
            <p:cNvSpPr/>
            <p:nvPr/>
          </p:nvSpPr>
          <p:spPr>
            <a:xfrm>
              <a:off x="1710750" y="4888074"/>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Rectangle 787">
              <a:extLst>
                <a:ext uri="{FF2B5EF4-FFF2-40B4-BE49-F238E27FC236}">
                  <a16:creationId xmlns:a16="http://schemas.microsoft.com/office/drawing/2014/main" id="{AE4CBB23-7992-4983-9A46-CE3F1B1A7B19}"/>
                </a:ext>
              </a:extLst>
            </p:cNvPr>
            <p:cNvSpPr/>
            <p:nvPr/>
          </p:nvSpPr>
          <p:spPr>
            <a:xfrm>
              <a:off x="2442010" y="4885541"/>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9" name="Rectangle 788">
              <a:extLst>
                <a:ext uri="{FF2B5EF4-FFF2-40B4-BE49-F238E27FC236}">
                  <a16:creationId xmlns:a16="http://schemas.microsoft.com/office/drawing/2014/main" id="{B1F4C1A8-BE70-41C9-9B65-9DBC17EFA8E2}"/>
                </a:ext>
              </a:extLst>
            </p:cNvPr>
            <p:cNvSpPr/>
            <p:nvPr/>
          </p:nvSpPr>
          <p:spPr>
            <a:xfrm>
              <a:off x="1792211" y="5009869"/>
              <a:ext cx="416667" cy="662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Rectangle 793">
              <a:extLst>
                <a:ext uri="{FF2B5EF4-FFF2-40B4-BE49-F238E27FC236}">
                  <a16:creationId xmlns:a16="http://schemas.microsoft.com/office/drawing/2014/main" id="{280C2834-8F1F-4C84-8F88-C6B1671CFA46}"/>
                </a:ext>
              </a:extLst>
            </p:cNvPr>
            <p:cNvSpPr/>
            <p:nvPr/>
          </p:nvSpPr>
          <p:spPr>
            <a:xfrm>
              <a:off x="2152486" y="4885924"/>
              <a:ext cx="267111" cy="7044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97" name="Image 796">
            <a:extLst>
              <a:ext uri="{FF2B5EF4-FFF2-40B4-BE49-F238E27FC236}">
                <a16:creationId xmlns:a16="http://schemas.microsoft.com/office/drawing/2014/main" id="{AD25AA2F-3BA3-4375-ADC5-B3E1EEC5D9C4}"/>
              </a:ext>
            </a:extLst>
          </p:cNvPr>
          <p:cNvPicPr>
            <a:picLocks noChangeAspect="1"/>
          </p:cNvPicPr>
          <p:nvPr/>
        </p:nvPicPr>
        <p:blipFill rotWithShape="1">
          <a:blip r:embed="rId13">
            <a:extLst>
              <a:ext uri="{28A0092B-C50C-407E-A947-70E740481C1C}">
                <a14:useLocalDpi xmlns:a14="http://schemas.microsoft.com/office/drawing/2010/main" val="0"/>
              </a:ext>
            </a:extLst>
          </a:blip>
          <a:srcRect l="2116" r="2011" b="22987"/>
          <a:stretch/>
        </p:blipFill>
        <p:spPr>
          <a:xfrm rot="831153">
            <a:off x="23795481" y="12435593"/>
            <a:ext cx="9448913" cy="10735663"/>
          </a:xfrm>
          <a:prstGeom prst="rect">
            <a:avLst/>
          </a:prstGeom>
          <a:effectLst>
            <a:outerShdw blurRad="25400" dist="76200" dir="8100000" algn="tr" rotWithShape="0">
              <a:prstClr val="black">
                <a:alpha val="26000"/>
              </a:prstClr>
            </a:outerShdw>
          </a:effectLst>
        </p:spPr>
      </p:pic>
      <p:grpSp>
        <p:nvGrpSpPr>
          <p:cNvPr id="1056" name="Groupe 1055">
            <a:extLst>
              <a:ext uri="{FF2B5EF4-FFF2-40B4-BE49-F238E27FC236}">
                <a16:creationId xmlns:a16="http://schemas.microsoft.com/office/drawing/2014/main" id="{96245C8E-8544-448E-BE96-420354D1BA83}"/>
              </a:ext>
            </a:extLst>
          </p:cNvPr>
          <p:cNvGrpSpPr/>
          <p:nvPr/>
        </p:nvGrpSpPr>
        <p:grpSpPr>
          <a:xfrm rot="20773406">
            <a:off x="26283625" y="-579517"/>
            <a:ext cx="6244193" cy="8401308"/>
            <a:chOff x="6698520" y="3721716"/>
            <a:chExt cx="1106708" cy="1477646"/>
          </a:xfrm>
          <a:effectLst>
            <a:outerShdw blurRad="25400" dist="50800" dir="8100000" algn="tr" rotWithShape="0">
              <a:prstClr val="black">
                <a:alpha val="28000"/>
              </a:prstClr>
            </a:outerShdw>
          </a:effectLst>
        </p:grpSpPr>
        <p:sp>
          <p:nvSpPr>
            <p:cNvPr id="939" name="Rectangle 938">
              <a:extLst>
                <a:ext uri="{FF2B5EF4-FFF2-40B4-BE49-F238E27FC236}">
                  <a16:creationId xmlns:a16="http://schemas.microsoft.com/office/drawing/2014/main" id="{5DD3F7DE-1208-4EB5-9E24-67B4D5436D0B}"/>
                </a:ext>
              </a:extLst>
            </p:cNvPr>
            <p:cNvSpPr/>
            <p:nvPr/>
          </p:nvSpPr>
          <p:spPr>
            <a:xfrm>
              <a:off x="6698520" y="3721716"/>
              <a:ext cx="1106708" cy="1477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0" name="Rectangle 939">
              <a:extLst>
                <a:ext uri="{FF2B5EF4-FFF2-40B4-BE49-F238E27FC236}">
                  <a16:creationId xmlns:a16="http://schemas.microsoft.com/office/drawing/2014/main" id="{47EE13F8-4ABA-4F11-8D79-25888F3C7B45}"/>
                </a:ext>
              </a:extLst>
            </p:cNvPr>
            <p:cNvSpPr/>
            <p:nvPr/>
          </p:nvSpPr>
          <p:spPr>
            <a:xfrm>
              <a:off x="6735975" y="3765188"/>
              <a:ext cx="1036484" cy="1907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70" name="Groupe 969">
              <a:extLst>
                <a:ext uri="{FF2B5EF4-FFF2-40B4-BE49-F238E27FC236}">
                  <a16:creationId xmlns:a16="http://schemas.microsoft.com/office/drawing/2014/main" id="{CBB30622-B62B-42E1-BDC3-2E17D2EE4524}"/>
                </a:ext>
              </a:extLst>
            </p:cNvPr>
            <p:cNvGrpSpPr/>
            <p:nvPr/>
          </p:nvGrpSpPr>
          <p:grpSpPr>
            <a:xfrm>
              <a:off x="6736441" y="3993824"/>
              <a:ext cx="1036017" cy="261470"/>
              <a:chOff x="5973742" y="3930233"/>
              <a:chExt cx="850295" cy="245268"/>
            </a:xfrm>
          </p:grpSpPr>
          <p:cxnSp>
            <p:nvCxnSpPr>
              <p:cNvPr id="944" name="Connecteur droit 943">
                <a:extLst>
                  <a:ext uri="{FF2B5EF4-FFF2-40B4-BE49-F238E27FC236}">
                    <a16:creationId xmlns:a16="http://schemas.microsoft.com/office/drawing/2014/main" id="{3D68A400-6F5A-4B45-B122-7991932D67F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5" name="Connecteur droit 944">
                <a:extLst>
                  <a:ext uri="{FF2B5EF4-FFF2-40B4-BE49-F238E27FC236}">
                    <a16:creationId xmlns:a16="http://schemas.microsoft.com/office/drawing/2014/main" id="{DDAE79BA-6D2E-4449-A909-EC6339601F8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6" name="Connecteur droit 945">
                <a:extLst>
                  <a:ext uri="{FF2B5EF4-FFF2-40B4-BE49-F238E27FC236}">
                    <a16:creationId xmlns:a16="http://schemas.microsoft.com/office/drawing/2014/main" id="{1F550AB8-5512-4FFB-8FE2-BFC71FD2D613}"/>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7" name="Connecteur droit 946">
                <a:extLst>
                  <a:ext uri="{FF2B5EF4-FFF2-40B4-BE49-F238E27FC236}">
                    <a16:creationId xmlns:a16="http://schemas.microsoft.com/office/drawing/2014/main" id="{B19239C7-54FF-4398-BBF4-628658FC3CC4}"/>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8" name="Connecteur droit 947">
                <a:extLst>
                  <a:ext uri="{FF2B5EF4-FFF2-40B4-BE49-F238E27FC236}">
                    <a16:creationId xmlns:a16="http://schemas.microsoft.com/office/drawing/2014/main" id="{49C9F1C4-3DEC-4E32-9F40-7BBD6FE0478B}"/>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9" name="Connecteur droit 948">
                <a:extLst>
                  <a:ext uri="{FF2B5EF4-FFF2-40B4-BE49-F238E27FC236}">
                    <a16:creationId xmlns:a16="http://schemas.microsoft.com/office/drawing/2014/main" id="{1718E64D-3FF0-4F8D-AC4C-B5B7E23DF91B}"/>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0" name="Connecteur droit 949">
                <a:extLst>
                  <a:ext uri="{FF2B5EF4-FFF2-40B4-BE49-F238E27FC236}">
                    <a16:creationId xmlns:a16="http://schemas.microsoft.com/office/drawing/2014/main" id="{1E7B94A6-AE00-4011-9D9D-2747BF8A859D}"/>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1" name="Connecteur droit 950">
                <a:extLst>
                  <a:ext uri="{FF2B5EF4-FFF2-40B4-BE49-F238E27FC236}">
                    <a16:creationId xmlns:a16="http://schemas.microsoft.com/office/drawing/2014/main" id="{0A45A5C3-B0F7-4DC1-9C46-0F60FA08C299}"/>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2" name="Connecteur droit 951">
                <a:extLst>
                  <a:ext uri="{FF2B5EF4-FFF2-40B4-BE49-F238E27FC236}">
                    <a16:creationId xmlns:a16="http://schemas.microsoft.com/office/drawing/2014/main" id="{08D8D82B-9EC3-46C0-97D9-FD1D3F0D650E}"/>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3" name="Connecteur droit 952">
                <a:extLst>
                  <a:ext uri="{FF2B5EF4-FFF2-40B4-BE49-F238E27FC236}">
                    <a16:creationId xmlns:a16="http://schemas.microsoft.com/office/drawing/2014/main" id="{30D03B94-9802-4C4C-B164-12BF0C70076A}"/>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4" name="Connecteur droit 953">
                <a:extLst>
                  <a:ext uri="{FF2B5EF4-FFF2-40B4-BE49-F238E27FC236}">
                    <a16:creationId xmlns:a16="http://schemas.microsoft.com/office/drawing/2014/main" id="{870B3A6D-CAC7-4F82-99DF-5B35B8E80D10}"/>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5" name="Connecteur droit 954">
                <a:extLst>
                  <a:ext uri="{FF2B5EF4-FFF2-40B4-BE49-F238E27FC236}">
                    <a16:creationId xmlns:a16="http://schemas.microsoft.com/office/drawing/2014/main" id="{6E28084D-EB13-4351-9591-9171E945C035}"/>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6" name="Connecteur droit 955">
                <a:extLst>
                  <a:ext uri="{FF2B5EF4-FFF2-40B4-BE49-F238E27FC236}">
                    <a16:creationId xmlns:a16="http://schemas.microsoft.com/office/drawing/2014/main" id="{D096026A-CB60-4AC3-B69C-F7F6439CF1B6}"/>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7" name="Connecteur droit 956">
                <a:extLst>
                  <a:ext uri="{FF2B5EF4-FFF2-40B4-BE49-F238E27FC236}">
                    <a16:creationId xmlns:a16="http://schemas.microsoft.com/office/drawing/2014/main" id="{1FB1975C-BB54-4214-BA9F-001B432DC1C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8" name="Connecteur droit 957">
                <a:extLst>
                  <a:ext uri="{FF2B5EF4-FFF2-40B4-BE49-F238E27FC236}">
                    <a16:creationId xmlns:a16="http://schemas.microsoft.com/office/drawing/2014/main" id="{BE68FF70-FB06-4F04-A2E9-76A40AE87F9B}"/>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9" name="Connecteur droit 958">
                <a:extLst>
                  <a:ext uri="{FF2B5EF4-FFF2-40B4-BE49-F238E27FC236}">
                    <a16:creationId xmlns:a16="http://schemas.microsoft.com/office/drawing/2014/main" id="{6DD4D361-56FB-4873-B545-7301FBB1F92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0" name="Connecteur droit 959">
                <a:extLst>
                  <a:ext uri="{FF2B5EF4-FFF2-40B4-BE49-F238E27FC236}">
                    <a16:creationId xmlns:a16="http://schemas.microsoft.com/office/drawing/2014/main" id="{0B4E93B9-BA71-468B-8168-3C4196911747}"/>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1" name="Connecteur droit 960">
                <a:extLst>
                  <a:ext uri="{FF2B5EF4-FFF2-40B4-BE49-F238E27FC236}">
                    <a16:creationId xmlns:a16="http://schemas.microsoft.com/office/drawing/2014/main" id="{31F03CD1-D69D-490D-ACE7-7C7D07CEA4B7}"/>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2" name="Connecteur droit 961">
                <a:extLst>
                  <a:ext uri="{FF2B5EF4-FFF2-40B4-BE49-F238E27FC236}">
                    <a16:creationId xmlns:a16="http://schemas.microsoft.com/office/drawing/2014/main" id="{71380650-CE0A-4B25-9246-6E70A094E9F2}"/>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3" name="Connecteur droit 962">
                <a:extLst>
                  <a:ext uri="{FF2B5EF4-FFF2-40B4-BE49-F238E27FC236}">
                    <a16:creationId xmlns:a16="http://schemas.microsoft.com/office/drawing/2014/main" id="{EE03E2F5-3A91-485C-9568-925801F2C41D}"/>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4" name="Connecteur droit 963">
                <a:extLst>
                  <a:ext uri="{FF2B5EF4-FFF2-40B4-BE49-F238E27FC236}">
                    <a16:creationId xmlns:a16="http://schemas.microsoft.com/office/drawing/2014/main" id="{9BB895D3-F104-44F1-BD89-7A7A2D7D36D5}"/>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5" name="Connecteur droit 964">
                <a:extLst>
                  <a:ext uri="{FF2B5EF4-FFF2-40B4-BE49-F238E27FC236}">
                    <a16:creationId xmlns:a16="http://schemas.microsoft.com/office/drawing/2014/main" id="{A90AF34C-C02D-4C9F-ADD9-C680A832F65F}"/>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6" name="Connecteur droit 965">
                <a:extLst>
                  <a:ext uri="{FF2B5EF4-FFF2-40B4-BE49-F238E27FC236}">
                    <a16:creationId xmlns:a16="http://schemas.microsoft.com/office/drawing/2014/main" id="{CFAC3425-D03C-4FF2-9B10-85957663E05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7" name="Connecteur droit 966">
                <a:extLst>
                  <a:ext uri="{FF2B5EF4-FFF2-40B4-BE49-F238E27FC236}">
                    <a16:creationId xmlns:a16="http://schemas.microsoft.com/office/drawing/2014/main" id="{8744690A-A3F0-4BA4-BB93-E5E702589402}"/>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8" name="Connecteur droit 967">
                <a:extLst>
                  <a:ext uri="{FF2B5EF4-FFF2-40B4-BE49-F238E27FC236}">
                    <a16:creationId xmlns:a16="http://schemas.microsoft.com/office/drawing/2014/main" id="{B1ED10A2-010D-44ED-87AE-F6247D8E5D67}"/>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9" name="Connecteur droit 968">
                <a:extLst>
                  <a:ext uri="{FF2B5EF4-FFF2-40B4-BE49-F238E27FC236}">
                    <a16:creationId xmlns:a16="http://schemas.microsoft.com/office/drawing/2014/main" id="{BAAECD88-5197-4493-B925-C4ACA8EEB58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975" name="Groupe 974">
              <a:extLst>
                <a:ext uri="{FF2B5EF4-FFF2-40B4-BE49-F238E27FC236}">
                  <a16:creationId xmlns:a16="http://schemas.microsoft.com/office/drawing/2014/main" id="{B5D4E88C-6677-48DF-AC6C-E5F054866929}"/>
                </a:ext>
              </a:extLst>
            </p:cNvPr>
            <p:cNvGrpSpPr/>
            <p:nvPr/>
          </p:nvGrpSpPr>
          <p:grpSpPr>
            <a:xfrm>
              <a:off x="6737215" y="4291987"/>
              <a:ext cx="1036017" cy="261470"/>
              <a:chOff x="5973742" y="3930233"/>
              <a:chExt cx="850295" cy="245268"/>
            </a:xfrm>
          </p:grpSpPr>
          <p:cxnSp>
            <p:nvCxnSpPr>
              <p:cNvPr id="976" name="Connecteur droit 975">
                <a:extLst>
                  <a:ext uri="{FF2B5EF4-FFF2-40B4-BE49-F238E27FC236}">
                    <a16:creationId xmlns:a16="http://schemas.microsoft.com/office/drawing/2014/main" id="{78AB389C-614F-409C-BB27-9A41E59B6D5E}"/>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7" name="Connecteur droit 976">
                <a:extLst>
                  <a:ext uri="{FF2B5EF4-FFF2-40B4-BE49-F238E27FC236}">
                    <a16:creationId xmlns:a16="http://schemas.microsoft.com/office/drawing/2014/main" id="{D903213E-41E3-436B-946E-025F576D2ECC}"/>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8" name="Connecteur droit 977">
                <a:extLst>
                  <a:ext uri="{FF2B5EF4-FFF2-40B4-BE49-F238E27FC236}">
                    <a16:creationId xmlns:a16="http://schemas.microsoft.com/office/drawing/2014/main" id="{80E90299-D3DC-4089-8AF3-848AF4D6FCF1}"/>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9" name="Connecteur droit 978">
                <a:extLst>
                  <a:ext uri="{FF2B5EF4-FFF2-40B4-BE49-F238E27FC236}">
                    <a16:creationId xmlns:a16="http://schemas.microsoft.com/office/drawing/2014/main" id="{6F098DFC-386B-4835-8E24-F314CA1ABDA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0" name="Connecteur droit 979">
                <a:extLst>
                  <a:ext uri="{FF2B5EF4-FFF2-40B4-BE49-F238E27FC236}">
                    <a16:creationId xmlns:a16="http://schemas.microsoft.com/office/drawing/2014/main" id="{76B58A76-F0D6-47E4-AC5C-230089E86F88}"/>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1" name="Connecteur droit 980">
                <a:extLst>
                  <a:ext uri="{FF2B5EF4-FFF2-40B4-BE49-F238E27FC236}">
                    <a16:creationId xmlns:a16="http://schemas.microsoft.com/office/drawing/2014/main" id="{E8D1A12E-5DAA-4DC6-B192-631E1561F0C9}"/>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2" name="Connecteur droit 981">
                <a:extLst>
                  <a:ext uri="{FF2B5EF4-FFF2-40B4-BE49-F238E27FC236}">
                    <a16:creationId xmlns:a16="http://schemas.microsoft.com/office/drawing/2014/main" id="{D4A79EC4-BE3E-442B-BD3D-5545479F773F}"/>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3" name="Connecteur droit 982">
                <a:extLst>
                  <a:ext uri="{FF2B5EF4-FFF2-40B4-BE49-F238E27FC236}">
                    <a16:creationId xmlns:a16="http://schemas.microsoft.com/office/drawing/2014/main" id="{964D4001-E7AF-4511-9C8B-5F9F1633DBA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4" name="Connecteur droit 983">
                <a:extLst>
                  <a:ext uri="{FF2B5EF4-FFF2-40B4-BE49-F238E27FC236}">
                    <a16:creationId xmlns:a16="http://schemas.microsoft.com/office/drawing/2014/main" id="{9E425603-D1A2-4A3A-905A-32AA23E4A6EC}"/>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5" name="Connecteur droit 984">
                <a:extLst>
                  <a:ext uri="{FF2B5EF4-FFF2-40B4-BE49-F238E27FC236}">
                    <a16:creationId xmlns:a16="http://schemas.microsoft.com/office/drawing/2014/main" id="{05CE533E-6500-471B-A6C2-3F7BDB6B7552}"/>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6" name="Connecteur droit 985">
                <a:extLst>
                  <a:ext uri="{FF2B5EF4-FFF2-40B4-BE49-F238E27FC236}">
                    <a16:creationId xmlns:a16="http://schemas.microsoft.com/office/drawing/2014/main" id="{BC7A977C-229C-4A73-A8DA-8D7AC82E9FA9}"/>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7" name="Connecteur droit 986">
                <a:extLst>
                  <a:ext uri="{FF2B5EF4-FFF2-40B4-BE49-F238E27FC236}">
                    <a16:creationId xmlns:a16="http://schemas.microsoft.com/office/drawing/2014/main" id="{55AC3C95-A57E-44FB-B493-4BE83C5EADCE}"/>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8" name="Connecteur droit 987">
                <a:extLst>
                  <a:ext uri="{FF2B5EF4-FFF2-40B4-BE49-F238E27FC236}">
                    <a16:creationId xmlns:a16="http://schemas.microsoft.com/office/drawing/2014/main" id="{8A91BF6D-4B52-416D-A73E-1FBBF036FB1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9" name="Connecteur droit 988">
                <a:extLst>
                  <a:ext uri="{FF2B5EF4-FFF2-40B4-BE49-F238E27FC236}">
                    <a16:creationId xmlns:a16="http://schemas.microsoft.com/office/drawing/2014/main" id="{58290404-768B-4595-AEE6-CA684A49CD5B}"/>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0" name="Connecteur droit 989">
                <a:extLst>
                  <a:ext uri="{FF2B5EF4-FFF2-40B4-BE49-F238E27FC236}">
                    <a16:creationId xmlns:a16="http://schemas.microsoft.com/office/drawing/2014/main" id="{EA82A1FD-70FF-42EF-978C-6C344073D94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1" name="Connecteur droit 990">
                <a:extLst>
                  <a:ext uri="{FF2B5EF4-FFF2-40B4-BE49-F238E27FC236}">
                    <a16:creationId xmlns:a16="http://schemas.microsoft.com/office/drawing/2014/main" id="{76E6E5B2-8844-490A-99C1-395A3DE4F988}"/>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2" name="Connecteur droit 991">
                <a:extLst>
                  <a:ext uri="{FF2B5EF4-FFF2-40B4-BE49-F238E27FC236}">
                    <a16:creationId xmlns:a16="http://schemas.microsoft.com/office/drawing/2014/main" id="{A64B288E-E61E-42B2-AB7A-058FF09F3F5E}"/>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3" name="Connecteur droit 992">
                <a:extLst>
                  <a:ext uri="{FF2B5EF4-FFF2-40B4-BE49-F238E27FC236}">
                    <a16:creationId xmlns:a16="http://schemas.microsoft.com/office/drawing/2014/main" id="{881A972D-F792-4E0C-A62E-4AF87052CF50}"/>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4" name="Connecteur droit 993">
                <a:extLst>
                  <a:ext uri="{FF2B5EF4-FFF2-40B4-BE49-F238E27FC236}">
                    <a16:creationId xmlns:a16="http://schemas.microsoft.com/office/drawing/2014/main" id="{ECFCD91D-40F1-4E63-882D-9AC64D814EC4}"/>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5" name="Connecteur droit 994">
                <a:extLst>
                  <a:ext uri="{FF2B5EF4-FFF2-40B4-BE49-F238E27FC236}">
                    <a16:creationId xmlns:a16="http://schemas.microsoft.com/office/drawing/2014/main" id="{9D29F1B6-3ACD-4E6C-ADA4-783852761CCB}"/>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6" name="Connecteur droit 995">
                <a:extLst>
                  <a:ext uri="{FF2B5EF4-FFF2-40B4-BE49-F238E27FC236}">
                    <a16:creationId xmlns:a16="http://schemas.microsoft.com/office/drawing/2014/main" id="{4A504014-C8B0-4D28-8F8E-A3890C543580}"/>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7" name="Connecteur droit 996">
                <a:extLst>
                  <a:ext uri="{FF2B5EF4-FFF2-40B4-BE49-F238E27FC236}">
                    <a16:creationId xmlns:a16="http://schemas.microsoft.com/office/drawing/2014/main" id="{C73067F4-495E-4455-AD23-D396650A7922}"/>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8" name="Connecteur droit 997">
                <a:extLst>
                  <a:ext uri="{FF2B5EF4-FFF2-40B4-BE49-F238E27FC236}">
                    <a16:creationId xmlns:a16="http://schemas.microsoft.com/office/drawing/2014/main" id="{35D35980-527C-4AF6-B61A-621E171B299A}"/>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9" name="Connecteur droit 998">
                <a:extLst>
                  <a:ext uri="{FF2B5EF4-FFF2-40B4-BE49-F238E27FC236}">
                    <a16:creationId xmlns:a16="http://schemas.microsoft.com/office/drawing/2014/main" id="{13BFC89A-E9AA-402C-A001-138574926328}"/>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0" name="Connecteur droit 999">
                <a:extLst>
                  <a:ext uri="{FF2B5EF4-FFF2-40B4-BE49-F238E27FC236}">
                    <a16:creationId xmlns:a16="http://schemas.microsoft.com/office/drawing/2014/main" id="{8EBDE58C-83A6-416F-8035-F1C2BF65764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1" name="Connecteur droit 1000">
                <a:extLst>
                  <a:ext uri="{FF2B5EF4-FFF2-40B4-BE49-F238E27FC236}">
                    <a16:creationId xmlns:a16="http://schemas.microsoft.com/office/drawing/2014/main" id="{6FFA8B74-97B7-4323-B2CC-09A6C7CC6070}"/>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02" name="Groupe 1001">
              <a:extLst>
                <a:ext uri="{FF2B5EF4-FFF2-40B4-BE49-F238E27FC236}">
                  <a16:creationId xmlns:a16="http://schemas.microsoft.com/office/drawing/2014/main" id="{5B1DC724-9689-4BA5-82AE-426DD59CD526}"/>
                </a:ext>
              </a:extLst>
            </p:cNvPr>
            <p:cNvGrpSpPr/>
            <p:nvPr/>
          </p:nvGrpSpPr>
          <p:grpSpPr>
            <a:xfrm>
              <a:off x="6735975" y="4588236"/>
              <a:ext cx="1036017" cy="261470"/>
              <a:chOff x="5973742" y="3930233"/>
              <a:chExt cx="850295" cy="245268"/>
            </a:xfrm>
          </p:grpSpPr>
          <p:cxnSp>
            <p:nvCxnSpPr>
              <p:cNvPr id="1003" name="Connecteur droit 1002">
                <a:extLst>
                  <a:ext uri="{FF2B5EF4-FFF2-40B4-BE49-F238E27FC236}">
                    <a16:creationId xmlns:a16="http://schemas.microsoft.com/office/drawing/2014/main" id="{E2DA28F7-9E1C-4062-8B7E-D2A78A1EFD43}"/>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4" name="Connecteur droit 1003">
                <a:extLst>
                  <a:ext uri="{FF2B5EF4-FFF2-40B4-BE49-F238E27FC236}">
                    <a16:creationId xmlns:a16="http://schemas.microsoft.com/office/drawing/2014/main" id="{8BC3E097-EAE0-47E7-8775-D98E3E8B71C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5" name="Connecteur droit 1004">
                <a:extLst>
                  <a:ext uri="{FF2B5EF4-FFF2-40B4-BE49-F238E27FC236}">
                    <a16:creationId xmlns:a16="http://schemas.microsoft.com/office/drawing/2014/main" id="{2A32A8BB-E48E-498E-9E4C-CDB94D21B816}"/>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6" name="Connecteur droit 1005">
                <a:extLst>
                  <a:ext uri="{FF2B5EF4-FFF2-40B4-BE49-F238E27FC236}">
                    <a16:creationId xmlns:a16="http://schemas.microsoft.com/office/drawing/2014/main" id="{CD765ACC-E2FA-4345-891F-0A37ABCF7BC7}"/>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7" name="Connecteur droit 1006">
                <a:extLst>
                  <a:ext uri="{FF2B5EF4-FFF2-40B4-BE49-F238E27FC236}">
                    <a16:creationId xmlns:a16="http://schemas.microsoft.com/office/drawing/2014/main" id="{B0E660D3-CC9F-47B4-966A-18955EFD4EDE}"/>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8" name="Connecteur droit 1007">
                <a:extLst>
                  <a:ext uri="{FF2B5EF4-FFF2-40B4-BE49-F238E27FC236}">
                    <a16:creationId xmlns:a16="http://schemas.microsoft.com/office/drawing/2014/main" id="{CEA4AF7B-8AD9-4EB5-A150-515054E2955F}"/>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9" name="Connecteur droit 1008">
                <a:extLst>
                  <a:ext uri="{FF2B5EF4-FFF2-40B4-BE49-F238E27FC236}">
                    <a16:creationId xmlns:a16="http://schemas.microsoft.com/office/drawing/2014/main" id="{42B304E8-E6CD-4373-B209-21B04AADC701}"/>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0" name="Connecteur droit 1009">
                <a:extLst>
                  <a:ext uri="{FF2B5EF4-FFF2-40B4-BE49-F238E27FC236}">
                    <a16:creationId xmlns:a16="http://schemas.microsoft.com/office/drawing/2014/main" id="{5F4FD0E3-489B-4315-8ADA-CDEB9619DE73}"/>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1" name="Connecteur droit 1010">
                <a:extLst>
                  <a:ext uri="{FF2B5EF4-FFF2-40B4-BE49-F238E27FC236}">
                    <a16:creationId xmlns:a16="http://schemas.microsoft.com/office/drawing/2014/main" id="{61807754-29A0-41F0-8965-98F6D0C98C73}"/>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2" name="Connecteur droit 1011">
                <a:extLst>
                  <a:ext uri="{FF2B5EF4-FFF2-40B4-BE49-F238E27FC236}">
                    <a16:creationId xmlns:a16="http://schemas.microsoft.com/office/drawing/2014/main" id="{5CD0CAF7-8711-48DA-9AAA-4EB24550A18B}"/>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3" name="Connecteur droit 1012">
                <a:extLst>
                  <a:ext uri="{FF2B5EF4-FFF2-40B4-BE49-F238E27FC236}">
                    <a16:creationId xmlns:a16="http://schemas.microsoft.com/office/drawing/2014/main" id="{7F54A242-1239-4FA4-9DDF-9B45716F6D67}"/>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4" name="Connecteur droit 1013">
                <a:extLst>
                  <a:ext uri="{FF2B5EF4-FFF2-40B4-BE49-F238E27FC236}">
                    <a16:creationId xmlns:a16="http://schemas.microsoft.com/office/drawing/2014/main" id="{D348CB65-E129-446B-8CFD-7C5C9F7F2566}"/>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5" name="Connecteur droit 1014">
                <a:extLst>
                  <a:ext uri="{FF2B5EF4-FFF2-40B4-BE49-F238E27FC236}">
                    <a16:creationId xmlns:a16="http://schemas.microsoft.com/office/drawing/2014/main" id="{1FEFF49B-D5E7-4516-81B0-17C34527E659}"/>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6" name="Connecteur droit 1015">
                <a:extLst>
                  <a:ext uri="{FF2B5EF4-FFF2-40B4-BE49-F238E27FC236}">
                    <a16:creationId xmlns:a16="http://schemas.microsoft.com/office/drawing/2014/main" id="{4CE00E10-4537-485F-AC2D-73D71319B418}"/>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7" name="Connecteur droit 1016">
                <a:extLst>
                  <a:ext uri="{FF2B5EF4-FFF2-40B4-BE49-F238E27FC236}">
                    <a16:creationId xmlns:a16="http://schemas.microsoft.com/office/drawing/2014/main" id="{472F1F0C-2EFC-4F6E-BD17-AA8EA58F9A55}"/>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8" name="Connecteur droit 1017">
                <a:extLst>
                  <a:ext uri="{FF2B5EF4-FFF2-40B4-BE49-F238E27FC236}">
                    <a16:creationId xmlns:a16="http://schemas.microsoft.com/office/drawing/2014/main" id="{17F218E8-F572-4E77-B678-DCCF140887F1}"/>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9" name="Connecteur droit 1018">
                <a:extLst>
                  <a:ext uri="{FF2B5EF4-FFF2-40B4-BE49-F238E27FC236}">
                    <a16:creationId xmlns:a16="http://schemas.microsoft.com/office/drawing/2014/main" id="{EEAA0E39-F17F-4746-84C0-72FA2A387173}"/>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0" name="Connecteur droit 1019">
                <a:extLst>
                  <a:ext uri="{FF2B5EF4-FFF2-40B4-BE49-F238E27FC236}">
                    <a16:creationId xmlns:a16="http://schemas.microsoft.com/office/drawing/2014/main" id="{ECB405FD-EE87-4EC2-86BC-09541FFA677B}"/>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1" name="Connecteur droit 1020">
                <a:extLst>
                  <a:ext uri="{FF2B5EF4-FFF2-40B4-BE49-F238E27FC236}">
                    <a16:creationId xmlns:a16="http://schemas.microsoft.com/office/drawing/2014/main" id="{94960889-5496-4B6D-B760-C2D6CA76F7E9}"/>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2" name="Connecteur droit 1021">
                <a:extLst>
                  <a:ext uri="{FF2B5EF4-FFF2-40B4-BE49-F238E27FC236}">
                    <a16:creationId xmlns:a16="http://schemas.microsoft.com/office/drawing/2014/main" id="{5C80B919-B4A8-40DE-B25A-8A0FC9157BDC}"/>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3" name="Connecteur droit 1022">
                <a:extLst>
                  <a:ext uri="{FF2B5EF4-FFF2-40B4-BE49-F238E27FC236}">
                    <a16:creationId xmlns:a16="http://schemas.microsoft.com/office/drawing/2014/main" id="{8A0335CB-DC9A-49C8-9116-6DE08CB15707}"/>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4" name="Connecteur droit 1023">
                <a:extLst>
                  <a:ext uri="{FF2B5EF4-FFF2-40B4-BE49-F238E27FC236}">
                    <a16:creationId xmlns:a16="http://schemas.microsoft.com/office/drawing/2014/main" id="{FC52B5CF-6E12-47F1-A3F1-88AB9F03078B}"/>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5" name="Connecteur droit 1024">
                <a:extLst>
                  <a:ext uri="{FF2B5EF4-FFF2-40B4-BE49-F238E27FC236}">
                    <a16:creationId xmlns:a16="http://schemas.microsoft.com/office/drawing/2014/main" id="{0C5C4847-B80F-42CD-8F1E-56CB8BECF97B}"/>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6" name="Connecteur droit 1025">
                <a:extLst>
                  <a:ext uri="{FF2B5EF4-FFF2-40B4-BE49-F238E27FC236}">
                    <a16:creationId xmlns:a16="http://schemas.microsoft.com/office/drawing/2014/main" id="{47024B99-B965-4527-8A8F-2CEDE708860F}"/>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7" name="Connecteur droit 1026">
                <a:extLst>
                  <a:ext uri="{FF2B5EF4-FFF2-40B4-BE49-F238E27FC236}">
                    <a16:creationId xmlns:a16="http://schemas.microsoft.com/office/drawing/2014/main" id="{9151E0BA-B27D-4228-94A3-AFAF7C667425}"/>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8" name="Connecteur droit 1027">
                <a:extLst>
                  <a:ext uri="{FF2B5EF4-FFF2-40B4-BE49-F238E27FC236}">
                    <a16:creationId xmlns:a16="http://schemas.microsoft.com/office/drawing/2014/main" id="{2E3E8D0D-B733-4A4F-A67D-B877CEAD7E79}"/>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1029" name="Groupe 1028">
              <a:extLst>
                <a:ext uri="{FF2B5EF4-FFF2-40B4-BE49-F238E27FC236}">
                  <a16:creationId xmlns:a16="http://schemas.microsoft.com/office/drawing/2014/main" id="{B31D7302-68EF-4BA3-8663-640C132B3FA8}"/>
                </a:ext>
              </a:extLst>
            </p:cNvPr>
            <p:cNvGrpSpPr/>
            <p:nvPr/>
          </p:nvGrpSpPr>
          <p:grpSpPr>
            <a:xfrm>
              <a:off x="6735975" y="4884759"/>
              <a:ext cx="1036017" cy="261470"/>
              <a:chOff x="5973742" y="3930233"/>
              <a:chExt cx="850295" cy="245268"/>
            </a:xfrm>
          </p:grpSpPr>
          <p:cxnSp>
            <p:nvCxnSpPr>
              <p:cNvPr id="1030" name="Connecteur droit 1029">
                <a:extLst>
                  <a:ext uri="{FF2B5EF4-FFF2-40B4-BE49-F238E27FC236}">
                    <a16:creationId xmlns:a16="http://schemas.microsoft.com/office/drawing/2014/main" id="{4DD6AD94-CEAC-4F48-97B0-34856B443D79}"/>
                  </a:ext>
                </a:extLst>
              </p:cNvPr>
              <p:cNvCxnSpPr>
                <a:cxnSpLocks/>
              </p:cNvCxnSpPr>
              <p:nvPr/>
            </p:nvCxnSpPr>
            <p:spPr>
              <a:xfrm>
                <a:off x="6364815" y="3930233"/>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1" name="Connecteur droit 1030">
                <a:extLst>
                  <a:ext uri="{FF2B5EF4-FFF2-40B4-BE49-F238E27FC236}">
                    <a16:creationId xmlns:a16="http://schemas.microsoft.com/office/drawing/2014/main" id="{0E9EB443-6744-49C4-8447-39F27BFA739B}"/>
                  </a:ext>
                </a:extLst>
              </p:cNvPr>
              <p:cNvCxnSpPr>
                <a:cxnSpLocks/>
              </p:cNvCxnSpPr>
              <p:nvPr/>
            </p:nvCxnSpPr>
            <p:spPr>
              <a:xfrm>
                <a:off x="6364814" y="3968010"/>
                <a:ext cx="1420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2" name="Connecteur droit 1031">
                <a:extLst>
                  <a:ext uri="{FF2B5EF4-FFF2-40B4-BE49-F238E27FC236}">
                    <a16:creationId xmlns:a16="http://schemas.microsoft.com/office/drawing/2014/main" id="{C292433E-BFE6-433F-A46A-BBEB8811DF54}"/>
                  </a:ext>
                </a:extLst>
              </p:cNvPr>
              <p:cNvCxnSpPr>
                <a:cxnSpLocks/>
              </p:cNvCxnSpPr>
              <p:nvPr/>
            </p:nvCxnSpPr>
            <p:spPr>
              <a:xfrm>
                <a:off x="6533438" y="3968013"/>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3" name="Connecteur droit 1032">
                <a:extLst>
                  <a:ext uri="{FF2B5EF4-FFF2-40B4-BE49-F238E27FC236}">
                    <a16:creationId xmlns:a16="http://schemas.microsoft.com/office/drawing/2014/main" id="{B4F029FE-CDE8-4B37-B5B8-456DEEEDC243}"/>
                  </a:ext>
                </a:extLst>
              </p:cNvPr>
              <p:cNvCxnSpPr>
                <a:cxnSpLocks/>
              </p:cNvCxnSpPr>
              <p:nvPr/>
            </p:nvCxnSpPr>
            <p:spPr>
              <a:xfrm>
                <a:off x="6716858" y="3968010"/>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4" name="Connecteur droit 1033">
                <a:extLst>
                  <a:ext uri="{FF2B5EF4-FFF2-40B4-BE49-F238E27FC236}">
                    <a16:creationId xmlns:a16="http://schemas.microsoft.com/office/drawing/2014/main" id="{4E7FDA01-FBB2-474D-8C7F-6E4708598FC0}"/>
                  </a:ext>
                </a:extLst>
              </p:cNvPr>
              <p:cNvCxnSpPr>
                <a:cxnSpLocks/>
              </p:cNvCxnSpPr>
              <p:nvPr/>
            </p:nvCxnSpPr>
            <p:spPr>
              <a:xfrm>
                <a:off x="6364814" y="4002882"/>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5" name="Connecteur droit 1034">
                <a:extLst>
                  <a:ext uri="{FF2B5EF4-FFF2-40B4-BE49-F238E27FC236}">
                    <a16:creationId xmlns:a16="http://schemas.microsoft.com/office/drawing/2014/main" id="{41AD9E16-8506-4486-9647-CC181B2F5916}"/>
                  </a:ext>
                </a:extLst>
              </p:cNvPr>
              <p:cNvCxnSpPr>
                <a:cxnSpLocks/>
              </p:cNvCxnSpPr>
              <p:nvPr/>
            </p:nvCxnSpPr>
            <p:spPr>
              <a:xfrm>
                <a:off x="6666567" y="4002883"/>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6" name="Connecteur droit 1035">
                <a:extLst>
                  <a:ext uri="{FF2B5EF4-FFF2-40B4-BE49-F238E27FC236}">
                    <a16:creationId xmlns:a16="http://schemas.microsoft.com/office/drawing/2014/main" id="{E1FC08E4-0374-4324-A85F-228B39C710C8}"/>
                  </a:ext>
                </a:extLst>
              </p:cNvPr>
              <p:cNvCxnSpPr>
                <a:cxnSpLocks/>
              </p:cNvCxnSpPr>
              <p:nvPr/>
            </p:nvCxnSpPr>
            <p:spPr>
              <a:xfrm>
                <a:off x="6542312" y="4040661"/>
                <a:ext cx="281044"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7" name="Connecteur droit 1036">
                <a:extLst>
                  <a:ext uri="{FF2B5EF4-FFF2-40B4-BE49-F238E27FC236}">
                    <a16:creationId xmlns:a16="http://schemas.microsoft.com/office/drawing/2014/main" id="{44DB947A-77F5-46AF-81C5-C1B40BE393A8}"/>
                  </a:ext>
                </a:extLst>
              </p:cNvPr>
              <p:cNvCxnSpPr>
                <a:cxnSpLocks/>
              </p:cNvCxnSpPr>
              <p:nvPr/>
            </p:nvCxnSpPr>
            <p:spPr>
              <a:xfrm>
                <a:off x="6364814" y="4076955"/>
                <a:ext cx="45854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8" name="Connecteur droit 1037">
                <a:extLst>
                  <a:ext uri="{FF2B5EF4-FFF2-40B4-BE49-F238E27FC236}">
                    <a16:creationId xmlns:a16="http://schemas.microsoft.com/office/drawing/2014/main" id="{2458FDA0-26CD-4BC3-BC71-C49BF8A19392}"/>
                  </a:ext>
                </a:extLst>
              </p:cNvPr>
              <p:cNvCxnSpPr>
                <a:cxnSpLocks/>
              </p:cNvCxnSpPr>
              <p:nvPr/>
            </p:nvCxnSpPr>
            <p:spPr>
              <a:xfrm>
                <a:off x="6302060" y="4111827"/>
                <a:ext cx="20475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9" name="Connecteur droit 1038">
                <a:extLst>
                  <a:ext uri="{FF2B5EF4-FFF2-40B4-BE49-F238E27FC236}">
                    <a16:creationId xmlns:a16="http://schemas.microsoft.com/office/drawing/2014/main" id="{48D074C6-7A79-4832-AA0E-C35C4C175C28}"/>
                  </a:ext>
                </a:extLst>
              </p:cNvPr>
              <p:cNvCxnSpPr>
                <a:cxnSpLocks/>
              </p:cNvCxnSpPr>
              <p:nvPr/>
            </p:nvCxnSpPr>
            <p:spPr>
              <a:xfrm>
                <a:off x="6533438" y="4111830"/>
                <a:ext cx="15653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0" name="Connecteur droit 1039">
                <a:extLst>
                  <a:ext uri="{FF2B5EF4-FFF2-40B4-BE49-F238E27FC236}">
                    <a16:creationId xmlns:a16="http://schemas.microsoft.com/office/drawing/2014/main" id="{769C9E72-6EDA-4B65-BAF4-65CE6E906A51}"/>
                  </a:ext>
                </a:extLst>
              </p:cNvPr>
              <p:cNvCxnSpPr>
                <a:cxnSpLocks/>
              </p:cNvCxnSpPr>
              <p:nvPr/>
            </p:nvCxnSpPr>
            <p:spPr>
              <a:xfrm>
                <a:off x="6716858" y="4111827"/>
                <a:ext cx="106499"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1" name="Connecteur droit 1040">
                <a:extLst>
                  <a:ext uri="{FF2B5EF4-FFF2-40B4-BE49-F238E27FC236}">
                    <a16:creationId xmlns:a16="http://schemas.microsoft.com/office/drawing/2014/main" id="{3807BD5C-336E-4B84-A754-992FAAA55AE3}"/>
                  </a:ext>
                </a:extLst>
              </p:cNvPr>
              <p:cNvCxnSpPr>
                <a:cxnSpLocks/>
              </p:cNvCxnSpPr>
              <p:nvPr/>
            </p:nvCxnSpPr>
            <p:spPr>
              <a:xfrm>
                <a:off x="6666567" y="4146700"/>
                <a:ext cx="15679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2" name="Connecteur droit 1041">
                <a:extLst>
                  <a:ext uri="{FF2B5EF4-FFF2-40B4-BE49-F238E27FC236}">
                    <a16:creationId xmlns:a16="http://schemas.microsoft.com/office/drawing/2014/main" id="{490B2A6B-C630-420B-A3BA-7C4F15A0CA20}"/>
                  </a:ext>
                </a:extLst>
              </p:cNvPr>
              <p:cNvCxnSpPr>
                <a:cxnSpLocks/>
              </p:cNvCxnSpPr>
              <p:nvPr/>
            </p:nvCxnSpPr>
            <p:spPr>
              <a:xfrm>
                <a:off x="5973742" y="3930233"/>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3" name="Connecteur droit 1042">
                <a:extLst>
                  <a:ext uri="{FF2B5EF4-FFF2-40B4-BE49-F238E27FC236}">
                    <a16:creationId xmlns:a16="http://schemas.microsoft.com/office/drawing/2014/main" id="{61B0F873-19D4-4FD3-B33B-CEFA92078A6D}"/>
                  </a:ext>
                </a:extLst>
              </p:cNvPr>
              <p:cNvCxnSpPr>
                <a:cxnSpLocks/>
              </p:cNvCxnSpPr>
              <p:nvPr/>
            </p:nvCxnSpPr>
            <p:spPr>
              <a:xfrm>
                <a:off x="5973747" y="3968010"/>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4" name="Connecteur droit 1043">
                <a:extLst>
                  <a:ext uri="{FF2B5EF4-FFF2-40B4-BE49-F238E27FC236}">
                    <a16:creationId xmlns:a16="http://schemas.microsoft.com/office/drawing/2014/main" id="{1470ADCB-2CBD-412E-8021-F0D6F44579B3}"/>
                  </a:ext>
                </a:extLst>
              </p:cNvPr>
              <p:cNvCxnSpPr>
                <a:cxnSpLocks/>
              </p:cNvCxnSpPr>
              <p:nvPr/>
            </p:nvCxnSpPr>
            <p:spPr>
              <a:xfrm>
                <a:off x="6129585" y="3968013"/>
                <a:ext cx="2155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5" name="Connecteur droit 1044">
                <a:extLst>
                  <a:ext uri="{FF2B5EF4-FFF2-40B4-BE49-F238E27FC236}">
                    <a16:creationId xmlns:a16="http://schemas.microsoft.com/office/drawing/2014/main" id="{D425A479-F938-46C8-9AA4-5872A502427F}"/>
                  </a:ext>
                </a:extLst>
              </p:cNvPr>
              <p:cNvCxnSpPr>
                <a:cxnSpLocks/>
              </p:cNvCxnSpPr>
              <p:nvPr/>
            </p:nvCxnSpPr>
            <p:spPr>
              <a:xfrm>
                <a:off x="5973743" y="4002882"/>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6" name="Connecteur droit 1045">
                <a:extLst>
                  <a:ext uri="{FF2B5EF4-FFF2-40B4-BE49-F238E27FC236}">
                    <a16:creationId xmlns:a16="http://schemas.microsoft.com/office/drawing/2014/main" id="{C9800C57-FCD2-4EEC-B9D6-BA81321096C1}"/>
                  </a:ext>
                </a:extLst>
              </p:cNvPr>
              <p:cNvCxnSpPr>
                <a:cxnSpLocks/>
              </p:cNvCxnSpPr>
              <p:nvPr/>
            </p:nvCxnSpPr>
            <p:spPr>
              <a:xfrm>
                <a:off x="6252622" y="4002883"/>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7" name="Connecteur droit 1046">
                <a:extLst>
                  <a:ext uri="{FF2B5EF4-FFF2-40B4-BE49-F238E27FC236}">
                    <a16:creationId xmlns:a16="http://schemas.microsoft.com/office/drawing/2014/main" id="{2AB346C5-C516-49E8-BC54-24300D158E4A}"/>
                  </a:ext>
                </a:extLst>
              </p:cNvPr>
              <p:cNvCxnSpPr>
                <a:cxnSpLocks/>
              </p:cNvCxnSpPr>
              <p:nvPr/>
            </p:nvCxnSpPr>
            <p:spPr>
              <a:xfrm>
                <a:off x="5973743" y="4040661"/>
                <a:ext cx="1449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8" name="Connecteur droit 1047">
                <a:extLst>
                  <a:ext uri="{FF2B5EF4-FFF2-40B4-BE49-F238E27FC236}">
                    <a16:creationId xmlns:a16="http://schemas.microsoft.com/office/drawing/2014/main" id="{D07FEAA2-F774-4F48-8E5B-284A780019C8}"/>
                  </a:ext>
                </a:extLst>
              </p:cNvPr>
              <p:cNvCxnSpPr>
                <a:cxnSpLocks/>
              </p:cNvCxnSpPr>
              <p:nvPr/>
            </p:nvCxnSpPr>
            <p:spPr>
              <a:xfrm>
                <a:off x="6137787" y="4040661"/>
                <a:ext cx="377527"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9" name="Connecteur droit 1048">
                <a:extLst>
                  <a:ext uri="{FF2B5EF4-FFF2-40B4-BE49-F238E27FC236}">
                    <a16:creationId xmlns:a16="http://schemas.microsoft.com/office/drawing/2014/main" id="{41FCF040-908B-422E-9AD0-AB0BD5F06BA5}"/>
                  </a:ext>
                </a:extLst>
              </p:cNvPr>
              <p:cNvCxnSpPr>
                <a:cxnSpLocks/>
              </p:cNvCxnSpPr>
              <p:nvPr/>
            </p:nvCxnSpPr>
            <p:spPr>
              <a:xfrm>
                <a:off x="5973743" y="4076955"/>
                <a:ext cx="42378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0" name="Connecteur droit 1049">
                <a:extLst>
                  <a:ext uri="{FF2B5EF4-FFF2-40B4-BE49-F238E27FC236}">
                    <a16:creationId xmlns:a16="http://schemas.microsoft.com/office/drawing/2014/main" id="{6EF8B8D9-B90A-474E-B845-6EC39B01A9CD}"/>
                  </a:ext>
                </a:extLst>
              </p:cNvPr>
              <p:cNvCxnSpPr>
                <a:cxnSpLocks/>
              </p:cNvCxnSpPr>
              <p:nvPr/>
            </p:nvCxnSpPr>
            <p:spPr>
              <a:xfrm>
                <a:off x="5973743" y="4111827"/>
                <a:ext cx="131238"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1" name="Connecteur droit 1050">
                <a:extLst>
                  <a:ext uri="{FF2B5EF4-FFF2-40B4-BE49-F238E27FC236}">
                    <a16:creationId xmlns:a16="http://schemas.microsoft.com/office/drawing/2014/main" id="{22469A9C-D251-433D-9BFE-8EEAB8FC7551}"/>
                  </a:ext>
                </a:extLst>
              </p:cNvPr>
              <p:cNvCxnSpPr>
                <a:cxnSpLocks/>
              </p:cNvCxnSpPr>
              <p:nvPr/>
            </p:nvCxnSpPr>
            <p:spPr>
              <a:xfrm>
                <a:off x="6129585" y="4111830"/>
                <a:ext cx="144669"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2" name="Connecteur droit 1051">
                <a:extLst>
                  <a:ext uri="{FF2B5EF4-FFF2-40B4-BE49-F238E27FC236}">
                    <a16:creationId xmlns:a16="http://schemas.microsoft.com/office/drawing/2014/main" id="{D0AFFBAA-6D19-47C9-8487-A18F3B72A67E}"/>
                  </a:ext>
                </a:extLst>
              </p:cNvPr>
              <p:cNvCxnSpPr>
                <a:cxnSpLocks/>
              </p:cNvCxnSpPr>
              <p:nvPr/>
            </p:nvCxnSpPr>
            <p:spPr>
              <a:xfrm>
                <a:off x="5973743" y="4146699"/>
                <a:ext cx="25974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3" name="Connecteur droit 1052">
                <a:extLst>
                  <a:ext uri="{FF2B5EF4-FFF2-40B4-BE49-F238E27FC236}">
                    <a16:creationId xmlns:a16="http://schemas.microsoft.com/office/drawing/2014/main" id="{313A1380-7991-4C9E-BB4C-ED3D958270A4}"/>
                  </a:ext>
                </a:extLst>
              </p:cNvPr>
              <p:cNvCxnSpPr>
                <a:cxnSpLocks/>
              </p:cNvCxnSpPr>
              <p:nvPr/>
            </p:nvCxnSpPr>
            <p:spPr>
              <a:xfrm flipV="1">
                <a:off x="6252622" y="4146699"/>
                <a:ext cx="391376"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4" name="Connecteur droit 1053">
                <a:extLst>
                  <a:ext uri="{FF2B5EF4-FFF2-40B4-BE49-F238E27FC236}">
                    <a16:creationId xmlns:a16="http://schemas.microsoft.com/office/drawing/2014/main" id="{073BEF13-2F1B-4C97-AD4D-F3EAB5671E00}"/>
                  </a:ext>
                </a:extLst>
              </p:cNvPr>
              <p:cNvCxnSpPr>
                <a:cxnSpLocks/>
              </p:cNvCxnSpPr>
              <p:nvPr/>
            </p:nvCxnSpPr>
            <p:spPr>
              <a:xfrm>
                <a:off x="6364816" y="4175501"/>
                <a:ext cx="459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5" name="Connecteur droit 1054">
                <a:extLst>
                  <a:ext uri="{FF2B5EF4-FFF2-40B4-BE49-F238E27FC236}">
                    <a16:creationId xmlns:a16="http://schemas.microsoft.com/office/drawing/2014/main" id="{64DDDE1A-B02D-4132-8C45-B11EBEB091A5}"/>
                  </a:ext>
                </a:extLst>
              </p:cNvPr>
              <p:cNvCxnSpPr>
                <a:cxnSpLocks/>
              </p:cNvCxnSpPr>
              <p:nvPr/>
            </p:nvCxnSpPr>
            <p:spPr>
              <a:xfrm>
                <a:off x="5973744" y="4175501"/>
                <a:ext cx="42441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286" name="Rectangle 285">
            <a:extLst>
              <a:ext uri="{FF2B5EF4-FFF2-40B4-BE49-F238E27FC236}">
                <a16:creationId xmlns:a16="http://schemas.microsoft.com/office/drawing/2014/main" id="{0174E808-56CA-4FFD-87C4-A4A54CA0498C}"/>
              </a:ext>
            </a:extLst>
          </p:cNvPr>
          <p:cNvSpPr/>
          <p:nvPr/>
        </p:nvSpPr>
        <p:spPr>
          <a:xfrm>
            <a:off x="-17928394" y="3076569"/>
            <a:ext cx="14240788" cy="8716983"/>
          </a:xfrm>
          <a:prstGeom prst="rect">
            <a:avLst/>
          </a:prstGeom>
          <a:solidFill>
            <a:schemeClr val="accent4">
              <a:lumMod val="20000"/>
              <a:lumOff val="80000"/>
            </a:schemeClr>
          </a:solidFill>
          <a:ln>
            <a:noFill/>
          </a:ln>
          <a:effectLst>
            <a:outerShdw blurRad="25400" dist="76200" dir="8100000" algn="tr" rotWithShape="0">
              <a:schemeClr val="tx2">
                <a:lumMod val="50000"/>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B59CA98-8546-4AB9-B737-31C83B31CB0D}"/>
              </a:ext>
            </a:extLst>
          </p:cNvPr>
          <p:cNvSpPr/>
          <p:nvPr/>
        </p:nvSpPr>
        <p:spPr>
          <a:xfrm>
            <a:off x="-16751971" y="3904907"/>
            <a:ext cx="6279254" cy="1309195"/>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dirty="0">
                <a:ln>
                  <a:noFill/>
                </a:ln>
                <a:solidFill>
                  <a:srgbClr val="FF3399"/>
                </a:solidFill>
                <a:effectLst/>
                <a:uLnTx/>
                <a:uFillTx/>
                <a:latin typeface="Calibri" panose="020F0502020204030204"/>
                <a:ea typeface="+mn-ea"/>
                <a:cs typeface="+mn-cs"/>
              </a:rPr>
              <a:t>FRAUDE AUX SENTIMENTS</a:t>
            </a:r>
          </a:p>
        </p:txBody>
      </p:sp>
      <p:grpSp>
        <p:nvGrpSpPr>
          <p:cNvPr id="2" name="Groupe 1">
            <a:extLst>
              <a:ext uri="{FF2B5EF4-FFF2-40B4-BE49-F238E27FC236}">
                <a16:creationId xmlns:a16="http://schemas.microsoft.com/office/drawing/2014/main" id="{D5C72087-4825-4B77-974A-2387EA7F3B9B}"/>
              </a:ext>
            </a:extLst>
          </p:cNvPr>
          <p:cNvGrpSpPr/>
          <p:nvPr/>
        </p:nvGrpSpPr>
        <p:grpSpPr>
          <a:xfrm>
            <a:off x="-16756977" y="5689555"/>
            <a:ext cx="6284260" cy="5238410"/>
            <a:chOff x="2410942" y="2915995"/>
            <a:chExt cx="1099783" cy="916753"/>
          </a:xfrm>
        </p:grpSpPr>
        <p:grpSp>
          <p:nvGrpSpPr>
            <p:cNvPr id="364" name="Groupe 363">
              <a:extLst>
                <a:ext uri="{FF2B5EF4-FFF2-40B4-BE49-F238E27FC236}">
                  <a16:creationId xmlns:a16="http://schemas.microsoft.com/office/drawing/2014/main" id="{6C690DCA-B1D5-44B0-823D-DA1556327DA8}"/>
                </a:ext>
              </a:extLst>
            </p:cNvPr>
            <p:cNvGrpSpPr/>
            <p:nvPr/>
          </p:nvGrpSpPr>
          <p:grpSpPr>
            <a:xfrm>
              <a:off x="2917232" y="2916000"/>
              <a:ext cx="593492" cy="279758"/>
              <a:chOff x="3228428" y="3557482"/>
              <a:chExt cx="369642" cy="177379"/>
            </a:xfrm>
          </p:grpSpPr>
          <p:cxnSp>
            <p:nvCxnSpPr>
              <p:cNvPr id="307" name="Connecteur droit 306">
                <a:extLst>
                  <a:ext uri="{FF2B5EF4-FFF2-40B4-BE49-F238E27FC236}">
                    <a16:creationId xmlns:a16="http://schemas.microsoft.com/office/drawing/2014/main" id="{0AB876FB-6A4B-4C60-8E53-B6AD1995B26F}"/>
                  </a:ext>
                </a:extLst>
              </p:cNvPr>
              <p:cNvCxnSpPr>
                <a:cxnSpLocks/>
              </p:cNvCxnSpPr>
              <p:nvPr/>
            </p:nvCxnSpPr>
            <p:spPr>
              <a:xfrm>
                <a:off x="3228429"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8" name="Connecteur droit 307">
                <a:extLst>
                  <a:ext uri="{FF2B5EF4-FFF2-40B4-BE49-F238E27FC236}">
                    <a16:creationId xmlns:a16="http://schemas.microsoft.com/office/drawing/2014/main" id="{2937B39D-7A6A-465F-942A-9B7B2A98740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09" name="Connecteur droit 308">
                <a:extLst>
                  <a:ext uri="{FF2B5EF4-FFF2-40B4-BE49-F238E27FC236}">
                    <a16:creationId xmlns:a16="http://schemas.microsoft.com/office/drawing/2014/main" id="{B48FCF0D-F6C5-4E39-B0F9-46CB4A0D5AE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0" name="Connecteur droit 309">
                <a:extLst>
                  <a:ext uri="{FF2B5EF4-FFF2-40B4-BE49-F238E27FC236}">
                    <a16:creationId xmlns:a16="http://schemas.microsoft.com/office/drawing/2014/main" id="{F820A311-0AA8-4FC4-89C0-A23D05D2D72B}"/>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1" name="Connecteur droit 310">
                <a:extLst>
                  <a:ext uri="{FF2B5EF4-FFF2-40B4-BE49-F238E27FC236}">
                    <a16:creationId xmlns:a16="http://schemas.microsoft.com/office/drawing/2014/main" id="{B083FA4C-54EF-4AD9-829F-82C404A8B69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2" name="Connecteur droit 311">
                <a:extLst>
                  <a:ext uri="{FF2B5EF4-FFF2-40B4-BE49-F238E27FC236}">
                    <a16:creationId xmlns:a16="http://schemas.microsoft.com/office/drawing/2014/main" id="{4B6F8D02-B236-4E5C-A06D-7499D70DB5E5}"/>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3" name="Connecteur droit 312">
                <a:extLst>
                  <a:ext uri="{FF2B5EF4-FFF2-40B4-BE49-F238E27FC236}">
                    <a16:creationId xmlns:a16="http://schemas.microsoft.com/office/drawing/2014/main" id="{CD66DC08-C5BD-44AD-ADC8-171613E3D34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4" name="Connecteur droit 313">
                <a:extLst>
                  <a:ext uri="{FF2B5EF4-FFF2-40B4-BE49-F238E27FC236}">
                    <a16:creationId xmlns:a16="http://schemas.microsoft.com/office/drawing/2014/main" id="{0B077DBB-FB92-45D1-A694-64FADBDD33B2}"/>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5" name="Connecteur droit 314">
                <a:extLst>
                  <a:ext uri="{FF2B5EF4-FFF2-40B4-BE49-F238E27FC236}">
                    <a16:creationId xmlns:a16="http://schemas.microsoft.com/office/drawing/2014/main" id="{7DAA73F4-5D00-4F86-9B8F-FCFF0147EF5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6" name="Connecteur droit 315">
                <a:extLst>
                  <a:ext uri="{FF2B5EF4-FFF2-40B4-BE49-F238E27FC236}">
                    <a16:creationId xmlns:a16="http://schemas.microsoft.com/office/drawing/2014/main" id="{0A4FB2AD-C549-41C7-AFBE-E1F257E1ADCA}"/>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7" name="Connecteur droit 316">
                <a:extLst>
                  <a:ext uri="{FF2B5EF4-FFF2-40B4-BE49-F238E27FC236}">
                    <a16:creationId xmlns:a16="http://schemas.microsoft.com/office/drawing/2014/main" id="{58960B6A-6CFF-4B6A-B0BC-12B9D123306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8" name="Connecteur droit 317">
                <a:extLst>
                  <a:ext uri="{FF2B5EF4-FFF2-40B4-BE49-F238E27FC236}">
                    <a16:creationId xmlns:a16="http://schemas.microsoft.com/office/drawing/2014/main" id="{B22D38AD-E096-477E-9620-879B3179EB6C}"/>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19" name="Connecteur droit 318">
                <a:extLst>
                  <a:ext uri="{FF2B5EF4-FFF2-40B4-BE49-F238E27FC236}">
                    <a16:creationId xmlns:a16="http://schemas.microsoft.com/office/drawing/2014/main" id="{374DFCE8-B148-46EE-A8A1-C05919207E7D}"/>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0" name="Connecteur droit 319">
                <a:extLst>
                  <a:ext uri="{FF2B5EF4-FFF2-40B4-BE49-F238E27FC236}">
                    <a16:creationId xmlns:a16="http://schemas.microsoft.com/office/drawing/2014/main" id="{B3C6551A-C42F-448B-BAD0-9C9F27930A07}"/>
                  </a:ext>
                </a:extLst>
              </p:cNvPr>
              <p:cNvCxnSpPr>
                <a:cxnSpLocks/>
              </p:cNvCxnSpPr>
              <p:nvPr/>
            </p:nvCxnSpPr>
            <p:spPr>
              <a:xfrm>
                <a:off x="3471318" y="373485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65" name="Groupe 364">
              <a:extLst>
                <a:ext uri="{FF2B5EF4-FFF2-40B4-BE49-F238E27FC236}">
                  <a16:creationId xmlns:a16="http://schemas.microsoft.com/office/drawing/2014/main" id="{EC01488E-1269-463F-8138-F7883F72769B}"/>
                </a:ext>
              </a:extLst>
            </p:cNvPr>
            <p:cNvGrpSpPr/>
            <p:nvPr/>
          </p:nvGrpSpPr>
          <p:grpSpPr>
            <a:xfrm>
              <a:off x="2411815" y="2915995"/>
              <a:ext cx="548502" cy="279759"/>
              <a:chOff x="3228427" y="3557482"/>
              <a:chExt cx="369641" cy="177380"/>
            </a:xfrm>
          </p:grpSpPr>
          <p:cxnSp>
            <p:nvCxnSpPr>
              <p:cNvPr id="366" name="Connecteur droit 365">
                <a:extLst>
                  <a:ext uri="{FF2B5EF4-FFF2-40B4-BE49-F238E27FC236}">
                    <a16:creationId xmlns:a16="http://schemas.microsoft.com/office/drawing/2014/main" id="{67769D9B-42B2-4CAE-8F5C-127AA1695B3D}"/>
                  </a:ext>
                </a:extLst>
              </p:cNvPr>
              <p:cNvCxnSpPr>
                <a:cxnSpLocks/>
              </p:cNvCxnSpPr>
              <p:nvPr/>
            </p:nvCxnSpPr>
            <p:spPr>
              <a:xfrm>
                <a:off x="3228427"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7" name="Connecteur droit 366">
                <a:extLst>
                  <a:ext uri="{FF2B5EF4-FFF2-40B4-BE49-F238E27FC236}">
                    <a16:creationId xmlns:a16="http://schemas.microsoft.com/office/drawing/2014/main" id="{069285EA-F1F0-4399-8FFB-C9311C7EBC02}"/>
                  </a:ext>
                </a:extLst>
              </p:cNvPr>
              <p:cNvCxnSpPr>
                <a:cxnSpLocks/>
              </p:cNvCxnSpPr>
              <p:nvPr/>
            </p:nvCxnSpPr>
            <p:spPr>
              <a:xfrm>
                <a:off x="3228431"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8" name="Connecteur droit 367">
                <a:extLst>
                  <a:ext uri="{FF2B5EF4-FFF2-40B4-BE49-F238E27FC236}">
                    <a16:creationId xmlns:a16="http://schemas.microsoft.com/office/drawing/2014/main" id="{DFE815C6-75A3-4711-B4BD-442E890530D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0" name="Connecteur droit 369">
                <a:extLst>
                  <a:ext uri="{FF2B5EF4-FFF2-40B4-BE49-F238E27FC236}">
                    <a16:creationId xmlns:a16="http://schemas.microsoft.com/office/drawing/2014/main" id="{25E2A2FD-F03D-44B0-BA71-BE61C8CBA010}"/>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9" name="Connecteur droit 368">
                <a:extLst>
                  <a:ext uri="{FF2B5EF4-FFF2-40B4-BE49-F238E27FC236}">
                    <a16:creationId xmlns:a16="http://schemas.microsoft.com/office/drawing/2014/main" id="{C145AD51-1D75-4E96-9191-89EA68C99794}"/>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1" name="Connecteur droit 370">
                <a:extLst>
                  <a:ext uri="{FF2B5EF4-FFF2-40B4-BE49-F238E27FC236}">
                    <a16:creationId xmlns:a16="http://schemas.microsoft.com/office/drawing/2014/main" id="{0F59A5E6-218F-4424-B87A-3142D9303D40}"/>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2" name="Connecteur droit 371">
                <a:extLst>
                  <a:ext uri="{FF2B5EF4-FFF2-40B4-BE49-F238E27FC236}">
                    <a16:creationId xmlns:a16="http://schemas.microsoft.com/office/drawing/2014/main" id="{469B280F-722D-4C7C-99FE-4098837F7770}"/>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3" name="Connecteur droit 372">
                <a:extLst>
                  <a:ext uri="{FF2B5EF4-FFF2-40B4-BE49-F238E27FC236}">
                    <a16:creationId xmlns:a16="http://schemas.microsoft.com/office/drawing/2014/main" id="{BF96A9B7-CEEB-4D0F-B427-0B38BB4AD6F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4" name="Connecteur droit 373">
                <a:extLst>
                  <a:ext uri="{FF2B5EF4-FFF2-40B4-BE49-F238E27FC236}">
                    <a16:creationId xmlns:a16="http://schemas.microsoft.com/office/drawing/2014/main" id="{F25D3DBF-BCF1-406B-B866-7BC8168C506D}"/>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5" name="Connecteur droit 374">
                <a:extLst>
                  <a:ext uri="{FF2B5EF4-FFF2-40B4-BE49-F238E27FC236}">
                    <a16:creationId xmlns:a16="http://schemas.microsoft.com/office/drawing/2014/main" id="{33408BE0-CAF3-426D-B0B3-0590C61CD8A8}"/>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6" name="Connecteur droit 375">
                <a:extLst>
                  <a:ext uri="{FF2B5EF4-FFF2-40B4-BE49-F238E27FC236}">
                    <a16:creationId xmlns:a16="http://schemas.microsoft.com/office/drawing/2014/main" id="{DEDF4DFB-A921-4309-BA67-E00626544534}"/>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7" name="Connecteur droit 376">
                <a:extLst>
                  <a:ext uri="{FF2B5EF4-FFF2-40B4-BE49-F238E27FC236}">
                    <a16:creationId xmlns:a16="http://schemas.microsoft.com/office/drawing/2014/main" id="{5E3534F0-7458-429A-8061-3EFFFCCC033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8" name="Connecteur droit 377">
                <a:extLst>
                  <a:ext uri="{FF2B5EF4-FFF2-40B4-BE49-F238E27FC236}">
                    <a16:creationId xmlns:a16="http://schemas.microsoft.com/office/drawing/2014/main" id="{273B1E7A-9D74-4CD2-9092-41C9E64827E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9" name="Connecteur droit 378">
                <a:extLst>
                  <a:ext uri="{FF2B5EF4-FFF2-40B4-BE49-F238E27FC236}">
                    <a16:creationId xmlns:a16="http://schemas.microsoft.com/office/drawing/2014/main" id="{4EDE0293-8574-4E08-BFDA-321E4EA8332D}"/>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80" name="Groupe 379">
              <a:extLst>
                <a:ext uri="{FF2B5EF4-FFF2-40B4-BE49-F238E27FC236}">
                  <a16:creationId xmlns:a16="http://schemas.microsoft.com/office/drawing/2014/main" id="{8B294FC3-5698-408F-B726-C2180A3DBD2E}"/>
                </a:ext>
              </a:extLst>
            </p:cNvPr>
            <p:cNvGrpSpPr/>
            <p:nvPr/>
          </p:nvGrpSpPr>
          <p:grpSpPr>
            <a:xfrm>
              <a:off x="2917234" y="3232976"/>
              <a:ext cx="593491" cy="279759"/>
              <a:chOff x="3228428" y="3557482"/>
              <a:chExt cx="369641" cy="177380"/>
            </a:xfrm>
          </p:grpSpPr>
          <p:cxnSp>
            <p:nvCxnSpPr>
              <p:cNvPr id="381" name="Connecteur droit 380">
                <a:extLst>
                  <a:ext uri="{FF2B5EF4-FFF2-40B4-BE49-F238E27FC236}">
                    <a16:creationId xmlns:a16="http://schemas.microsoft.com/office/drawing/2014/main" id="{10F2948E-299C-462A-9FAA-211FA9AD844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2" name="Connecteur droit 381">
                <a:extLst>
                  <a:ext uri="{FF2B5EF4-FFF2-40B4-BE49-F238E27FC236}">
                    <a16:creationId xmlns:a16="http://schemas.microsoft.com/office/drawing/2014/main" id="{B4DCBE47-11AA-4367-A3CE-54332795BEA6}"/>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3" name="Connecteur droit 382">
                <a:extLst>
                  <a:ext uri="{FF2B5EF4-FFF2-40B4-BE49-F238E27FC236}">
                    <a16:creationId xmlns:a16="http://schemas.microsoft.com/office/drawing/2014/main" id="{93E132D6-D37B-43D6-BA5D-A01824296112}"/>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4" name="Connecteur droit 383">
                <a:extLst>
                  <a:ext uri="{FF2B5EF4-FFF2-40B4-BE49-F238E27FC236}">
                    <a16:creationId xmlns:a16="http://schemas.microsoft.com/office/drawing/2014/main" id="{6A1626E5-55C8-4D84-804B-C9AD05F7453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5" name="Connecteur droit 384">
                <a:extLst>
                  <a:ext uri="{FF2B5EF4-FFF2-40B4-BE49-F238E27FC236}">
                    <a16:creationId xmlns:a16="http://schemas.microsoft.com/office/drawing/2014/main" id="{ECBB1661-9A3A-4762-817C-B0A28FFD05D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6" name="Connecteur droit 385">
                <a:extLst>
                  <a:ext uri="{FF2B5EF4-FFF2-40B4-BE49-F238E27FC236}">
                    <a16:creationId xmlns:a16="http://schemas.microsoft.com/office/drawing/2014/main" id="{97122801-46D1-46F1-BBCD-E87CE7DE7673}"/>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7" name="Connecteur droit 386">
                <a:extLst>
                  <a:ext uri="{FF2B5EF4-FFF2-40B4-BE49-F238E27FC236}">
                    <a16:creationId xmlns:a16="http://schemas.microsoft.com/office/drawing/2014/main" id="{F0094F73-654E-4C5A-8C26-1B05498E0E76}"/>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8" name="Connecteur droit 387">
                <a:extLst>
                  <a:ext uri="{FF2B5EF4-FFF2-40B4-BE49-F238E27FC236}">
                    <a16:creationId xmlns:a16="http://schemas.microsoft.com/office/drawing/2014/main" id="{B0042B6F-C1DC-44DC-9E0C-B66B8B2140A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9" name="Connecteur droit 388">
                <a:extLst>
                  <a:ext uri="{FF2B5EF4-FFF2-40B4-BE49-F238E27FC236}">
                    <a16:creationId xmlns:a16="http://schemas.microsoft.com/office/drawing/2014/main" id="{80AB068A-5997-4479-8110-213B4C4D1B5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0" name="Connecteur droit 389">
                <a:extLst>
                  <a:ext uri="{FF2B5EF4-FFF2-40B4-BE49-F238E27FC236}">
                    <a16:creationId xmlns:a16="http://schemas.microsoft.com/office/drawing/2014/main" id="{EB944705-E566-4C2A-89BF-C91187547D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E698445F-4AB6-4F4E-BCE6-7789B90FBCE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2" name="Connecteur droit 391">
                <a:extLst>
                  <a:ext uri="{FF2B5EF4-FFF2-40B4-BE49-F238E27FC236}">
                    <a16:creationId xmlns:a16="http://schemas.microsoft.com/office/drawing/2014/main" id="{02453714-9B31-4B1C-B0D3-0301F1016EE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3" name="Connecteur droit 392">
                <a:extLst>
                  <a:ext uri="{FF2B5EF4-FFF2-40B4-BE49-F238E27FC236}">
                    <a16:creationId xmlns:a16="http://schemas.microsoft.com/office/drawing/2014/main" id="{BB14B27A-792A-42F7-890B-7B3850119F4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4" name="Connecteur droit 393">
                <a:extLst>
                  <a:ext uri="{FF2B5EF4-FFF2-40B4-BE49-F238E27FC236}">
                    <a16:creationId xmlns:a16="http://schemas.microsoft.com/office/drawing/2014/main" id="{8C903AE4-EEBD-4E78-AEB7-5331F0D4573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395" name="Groupe 394">
              <a:extLst>
                <a:ext uri="{FF2B5EF4-FFF2-40B4-BE49-F238E27FC236}">
                  <a16:creationId xmlns:a16="http://schemas.microsoft.com/office/drawing/2014/main" id="{36F8B8DD-2873-43B7-A16B-587EDE4C9008}"/>
                </a:ext>
              </a:extLst>
            </p:cNvPr>
            <p:cNvGrpSpPr/>
            <p:nvPr/>
          </p:nvGrpSpPr>
          <p:grpSpPr>
            <a:xfrm>
              <a:off x="2411818" y="3232976"/>
              <a:ext cx="548502" cy="279759"/>
              <a:chOff x="3228428" y="3557482"/>
              <a:chExt cx="369641" cy="177380"/>
            </a:xfrm>
          </p:grpSpPr>
          <p:cxnSp>
            <p:nvCxnSpPr>
              <p:cNvPr id="396" name="Connecteur droit 395">
                <a:extLst>
                  <a:ext uri="{FF2B5EF4-FFF2-40B4-BE49-F238E27FC236}">
                    <a16:creationId xmlns:a16="http://schemas.microsoft.com/office/drawing/2014/main" id="{108D456D-76C5-44FC-99AC-8BDF8E2384ED}"/>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7" name="Connecteur droit 396">
                <a:extLst>
                  <a:ext uri="{FF2B5EF4-FFF2-40B4-BE49-F238E27FC236}">
                    <a16:creationId xmlns:a16="http://schemas.microsoft.com/office/drawing/2014/main" id="{62B4F9B8-1C03-4016-8E7C-B7A90E583AD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8" name="Connecteur droit 397">
                <a:extLst>
                  <a:ext uri="{FF2B5EF4-FFF2-40B4-BE49-F238E27FC236}">
                    <a16:creationId xmlns:a16="http://schemas.microsoft.com/office/drawing/2014/main" id="{32F45540-5BA1-4A8C-8CC2-5ED86C45D24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9" name="Connecteur droit 398">
                <a:extLst>
                  <a:ext uri="{FF2B5EF4-FFF2-40B4-BE49-F238E27FC236}">
                    <a16:creationId xmlns:a16="http://schemas.microsoft.com/office/drawing/2014/main" id="{CD4CEB93-3993-4BEE-844C-D34F2CBB1971}"/>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0" name="Connecteur droit 399">
                <a:extLst>
                  <a:ext uri="{FF2B5EF4-FFF2-40B4-BE49-F238E27FC236}">
                    <a16:creationId xmlns:a16="http://schemas.microsoft.com/office/drawing/2014/main" id="{26EF1C37-9BD3-49E3-AE8E-D533308F10A4}"/>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1" name="Connecteur droit 400">
                <a:extLst>
                  <a:ext uri="{FF2B5EF4-FFF2-40B4-BE49-F238E27FC236}">
                    <a16:creationId xmlns:a16="http://schemas.microsoft.com/office/drawing/2014/main" id="{27A986CB-C68C-464F-A742-9D18786E159D}"/>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2" name="Connecteur droit 401">
                <a:extLst>
                  <a:ext uri="{FF2B5EF4-FFF2-40B4-BE49-F238E27FC236}">
                    <a16:creationId xmlns:a16="http://schemas.microsoft.com/office/drawing/2014/main" id="{B5BB1F9B-DF63-4CE9-AC78-259197E025A3}"/>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3" name="Connecteur droit 402">
                <a:extLst>
                  <a:ext uri="{FF2B5EF4-FFF2-40B4-BE49-F238E27FC236}">
                    <a16:creationId xmlns:a16="http://schemas.microsoft.com/office/drawing/2014/main" id="{B10E8E02-9E74-4D30-908A-734CEA2CDAB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4" name="Connecteur droit 403">
                <a:extLst>
                  <a:ext uri="{FF2B5EF4-FFF2-40B4-BE49-F238E27FC236}">
                    <a16:creationId xmlns:a16="http://schemas.microsoft.com/office/drawing/2014/main" id="{651D81BF-6528-4F6B-8D05-440B12008AB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5" name="Connecteur droit 404">
                <a:extLst>
                  <a:ext uri="{FF2B5EF4-FFF2-40B4-BE49-F238E27FC236}">
                    <a16:creationId xmlns:a16="http://schemas.microsoft.com/office/drawing/2014/main" id="{3F1F54A4-6995-417C-AFCA-8D1226AF84B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6" name="Connecteur droit 405">
                <a:extLst>
                  <a:ext uri="{FF2B5EF4-FFF2-40B4-BE49-F238E27FC236}">
                    <a16:creationId xmlns:a16="http://schemas.microsoft.com/office/drawing/2014/main" id="{EF34AF38-C613-4B7E-8D72-F5DC56D5D46B}"/>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7" name="Connecteur droit 406">
                <a:extLst>
                  <a:ext uri="{FF2B5EF4-FFF2-40B4-BE49-F238E27FC236}">
                    <a16:creationId xmlns:a16="http://schemas.microsoft.com/office/drawing/2014/main" id="{D5F1E461-139F-4AB3-9DCB-449046A81BF5}"/>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8" name="Connecteur droit 407">
                <a:extLst>
                  <a:ext uri="{FF2B5EF4-FFF2-40B4-BE49-F238E27FC236}">
                    <a16:creationId xmlns:a16="http://schemas.microsoft.com/office/drawing/2014/main" id="{88400F64-B19B-42BF-9CB2-40398E894D0B}"/>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9" name="Connecteur droit 408">
                <a:extLst>
                  <a:ext uri="{FF2B5EF4-FFF2-40B4-BE49-F238E27FC236}">
                    <a16:creationId xmlns:a16="http://schemas.microsoft.com/office/drawing/2014/main" id="{5B39F8A1-A244-4BEC-AAAE-0D063BFB31A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10" name="Groupe 409">
              <a:extLst>
                <a:ext uri="{FF2B5EF4-FFF2-40B4-BE49-F238E27FC236}">
                  <a16:creationId xmlns:a16="http://schemas.microsoft.com/office/drawing/2014/main" id="{C0F12C81-C070-4524-B382-3CD58701430F}"/>
                </a:ext>
              </a:extLst>
            </p:cNvPr>
            <p:cNvGrpSpPr/>
            <p:nvPr/>
          </p:nvGrpSpPr>
          <p:grpSpPr>
            <a:xfrm>
              <a:off x="2916358" y="3552989"/>
              <a:ext cx="593491" cy="279759"/>
              <a:chOff x="3228428" y="3557482"/>
              <a:chExt cx="369641" cy="177380"/>
            </a:xfrm>
          </p:grpSpPr>
          <p:cxnSp>
            <p:nvCxnSpPr>
              <p:cNvPr id="411" name="Connecteur droit 410">
                <a:extLst>
                  <a:ext uri="{FF2B5EF4-FFF2-40B4-BE49-F238E27FC236}">
                    <a16:creationId xmlns:a16="http://schemas.microsoft.com/office/drawing/2014/main" id="{1E8548BE-3304-4D29-B330-739F10AEF6E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2" name="Connecteur droit 411">
                <a:extLst>
                  <a:ext uri="{FF2B5EF4-FFF2-40B4-BE49-F238E27FC236}">
                    <a16:creationId xmlns:a16="http://schemas.microsoft.com/office/drawing/2014/main" id="{C400A521-E26D-4D9D-9EFC-30D1041607E4}"/>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3" name="Connecteur droit 412">
                <a:extLst>
                  <a:ext uri="{FF2B5EF4-FFF2-40B4-BE49-F238E27FC236}">
                    <a16:creationId xmlns:a16="http://schemas.microsoft.com/office/drawing/2014/main" id="{088B8787-F63C-45A2-8C62-2BB25B15EF17}"/>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4" name="Connecteur droit 413">
                <a:extLst>
                  <a:ext uri="{FF2B5EF4-FFF2-40B4-BE49-F238E27FC236}">
                    <a16:creationId xmlns:a16="http://schemas.microsoft.com/office/drawing/2014/main" id="{488FFF8C-C881-441B-B503-91A516CD761A}"/>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5" name="Connecteur droit 414">
                <a:extLst>
                  <a:ext uri="{FF2B5EF4-FFF2-40B4-BE49-F238E27FC236}">
                    <a16:creationId xmlns:a16="http://schemas.microsoft.com/office/drawing/2014/main" id="{58CD025A-E7E9-4E57-A8D3-56410BA6F84D}"/>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6" name="Connecteur droit 415">
                <a:extLst>
                  <a:ext uri="{FF2B5EF4-FFF2-40B4-BE49-F238E27FC236}">
                    <a16:creationId xmlns:a16="http://schemas.microsoft.com/office/drawing/2014/main" id="{5FDDE9BD-1C48-4C30-9CA9-D6694A76C0B6}"/>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7" name="Connecteur droit 416">
                <a:extLst>
                  <a:ext uri="{FF2B5EF4-FFF2-40B4-BE49-F238E27FC236}">
                    <a16:creationId xmlns:a16="http://schemas.microsoft.com/office/drawing/2014/main" id="{73FD744F-E930-44A9-844E-ACA268E9117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8" name="Connecteur droit 417">
                <a:extLst>
                  <a:ext uri="{FF2B5EF4-FFF2-40B4-BE49-F238E27FC236}">
                    <a16:creationId xmlns:a16="http://schemas.microsoft.com/office/drawing/2014/main" id="{AA07A8A2-2F1B-4A5B-809E-3E70FC1D356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9" name="Connecteur droit 418">
                <a:extLst>
                  <a:ext uri="{FF2B5EF4-FFF2-40B4-BE49-F238E27FC236}">
                    <a16:creationId xmlns:a16="http://schemas.microsoft.com/office/drawing/2014/main" id="{B96D2D40-60F8-4ABD-A919-8967BAE1FCB0}"/>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0" name="Connecteur droit 419">
                <a:extLst>
                  <a:ext uri="{FF2B5EF4-FFF2-40B4-BE49-F238E27FC236}">
                    <a16:creationId xmlns:a16="http://schemas.microsoft.com/office/drawing/2014/main" id="{8B8D32E7-AFE5-4448-9F00-F8789595D5DC}"/>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1" name="Connecteur droit 420">
                <a:extLst>
                  <a:ext uri="{FF2B5EF4-FFF2-40B4-BE49-F238E27FC236}">
                    <a16:creationId xmlns:a16="http://schemas.microsoft.com/office/drawing/2014/main" id="{2F42C1CB-D0E1-459E-AA91-FE053E2176EC}"/>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2" name="Connecteur droit 421">
                <a:extLst>
                  <a:ext uri="{FF2B5EF4-FFF2-40B4-BE49-F238E27FC236}">
                    <a16:creationId xmlns:a16="http://schemas.microsoft.com/office/drawing/2014/main" id="{80A3C4B0-0F0A-4968-8FCE-17A366748F9F}"/>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3" name="Connecteur droit 422">
                <a:extLst>
                  <a:ext uri="{FF2B5EF4-FFF2-40B4-BE49-F238E27FC236}">
                    <a16:creationId xmlns:a16="http://schemas.microsoft.com/office/drawing/2014/main" id="{562B105B-4F29-4C73-ACE5-6B16636A9E10}"/>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4" name="Connecteur droit 423">
                <a:extLst>
                  <a:ext uri="{FF2B5EF4-FFF2-40B4-BE49-F238E27FC236}">
                    <a16:creationId xmlns:a16="http://schemas.microsoft.com/office/drawing/2014/main" id="{2B821D24-8DD1-4AF3-B5ED-7D2A53ED1C32}"/>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425" name="Groupe 424">
              <a:extLst>
                <a:ext uri="{FF2B5EF4-FFF2-40B4-BE49-F238E27FC236}">
                  <a16:creationId xmlns:a16="http://schemas.microsoft.com/office/drawing/2014/main" id="{936052C1-D6DB-4A49-861A-C5AFAC8F4FF8}"/>
                </a:ext>
              </a:extLst>
            </p:cNvPr>
            <p:cNvGrpSpPr/>
            <p:nvPr/>
          </p:nvGrpSpPr>
          <p:grpSpPr>
            <a:xfrm>
              <a:off x="2410942" y="3552989"/>
              <a:ext cx="548502" cy="279759"/>
              <a:chOff x="3228428" y="3557482"/>
              <a:chExt cx="369641" cy="177380"/>
            </a:xfrm>
          </p:grpSpPr>
          <p:cxnSp>
            <p:nvCxnSpPr>
              <p:cNvPr id="426" name="Connecteur droit 425">
                <a:extLst>
                  <a:ext uri="{FF2B5EF4-FFF2-40B4-BE49-F238E27FC236}">
                    <a16:creationId xmlns:a16="http://schemas.microsoft.com/office/drawing/2014/main" id="{6026EB13-E3F0-446B-AC84-91E20790D1DA}"/>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7" name="Connecteur droit 426">
                <a:extLst>
                  <a:ext uri="{FF2B5EF4-FFF2-40B4-BE49-F238E27FC236}">
                    <a16:creationId xmlns:a16="http://schemas.microsoft.com/office/drawing/2014/main" id="{F6D3D2C8-9F8B-461F-AEBC-373396CB40F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8" name="Connecteur droit 427">
                <a:extLst>
                  <a:ext uri="{FF2B5EF4-FFF2-40B4-BE49-F238E27FC236}">
                    <a16:creationId xmlns:a16="http://schemas.microsoft.com/office/drawing/2014/main" id="{3C669712-766A-4984-8D43-6408B9F65291}"/>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9" name="Connecteur droit 428">
                <a:extLst>
                  <a:ext uri="{FF2B5EF4-FFF2-40B4-BE49-F238E27FC236}">
                    <a16:creationId xmlns:a16="http://schemas.microsoft.com/office/drawing/2014/main" id="{AB15AFFB-8C48-499F-A593-04E0E6D72749}"/>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0" name="Connecteur droit 429">
                <a:extLst>
                  <a:ext uri="{FF2B5EF4-FFF2-40B4-BE49-F238E27FC236}">
                    <a16:creationId xmlns:a16="http://schemas.microsoft.com/office/drawing/2014/main" id="{FC3C5444-39F0-4D68-9AD2-B36D378868E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1" name="Connecteur droit 430">
                <a:extLst>
                  <a:ext uri="{FF2B5EF4-FFF2-40B4-BE49-F238E27FC236}">
                    <a16:creationId xmlns:a16="http://schemas.microsoft.com/office/drawing/2014/main" id="{98961B65-6CF0-4C3B-8FBB-790056AD8434}"/>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2" name="Connecteur droit 431">
                <a:extLst>
                  <a:ext uri="{FF2B5EF4-FFF2-40B4-BE49-F238E27FC236}">
                    <a16:creationId xmlns:a16="http://schemas.microsoft.com/office/drawing/2014/main" id="{86DFE5AE-B6EC-49EF-A552-9308E376CAD8}"/>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3" name="Connecteur droit 432">
                <a:extLst>
                  <a:ext uri="{FF2B5EF4-FFF2-40B4-BE49-F238E27FC236}">
                    <a16:creationId xmlns:a16="http://schemas.microsoft.com/office/drawing/2014/main" id="{4D0E15E4-AE86-488C-A1AC-81BE91B4C1DA}"/>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4" name="Connecteur droit 433">
                <a:extLst>
                  <a:ext uri="{FF2B5EF4-FFF2-40B4-BE49-F238E27FC236}">
                    <a16:creationId xmlns:a16="http://schemas.microsoft.com/office/drawing/2014/main" id="{58090E01-92D8-479B-A05C-1BF0BB945B0B}"/>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5" name="Connecteur droit 434">
                <a:extLst>
                  <a:ext uri="{FF2B5EF4-FFF2-40B4-BE49-F238E27FC236}">
                    <a16:creationId xmlns:a16="http://schemas.microsoft.com/office/drawing/2014/main" id="{CDD943F2-0F37-47F4-84E7-167F292804A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6" name="Connecteur droit 435">
                <a:extLst>
                  <a:ext uri="{FF2B5EF4-FFF2-40B4-BE49-F238E27FC236}">
                    <a16:creationId xmlns:a16="http://schemas.microsoft.com/office/drawing/2014/main" id="{6F504BFD-F0E4-49CA-8B1E-B685752D03D7}"/>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7" name="Connecteur droit 436">
                <a:extLst>
                  <a:ext uri="{FF2B5EF4-FFF2-40B4-BE49-F238E27FC236}">
                    <a16:creationId xmlns:a16="http://schemas.microsoft.com/office/drawing/2014/main" id="{90207B1E-691B-455B-B94D-121B11F90FF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8" name="Connecteur droit 437">
                <a:extLst>
                  <a:ext uri="{FF2B5EF4-FFF2-40B4-BE49-F238E27FC236}">
                    <a16:creationId xmlns:a16="http://schemas.microsoft.com/office/drawing/2014/main" id="{62FE8681-4ACA-4FAD-97D9-EB35AC7D16C8}"/>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9" name="Connecteur droit 438">
                <a:extLst>
                  <a:ext uri="{FF2B5EF4-FFF2-40B4-BE49-F238E27FC236}">
                    <a16:creationId xmlns:a16="http://schemas.microsoft.com/office/drawing/2014/main" id="{1A9FD22E-5C49-4118-BC87-D0439CFE9439}"/>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440" name="Cœur 439">
            <a:extLst>
              <a:ext uri="{FF2B5EF4-FFF2-40B4-BE49-F238E27FC236}">
                <a16:creationId xmlns:a16="http://schemas.microsoft.com/office/drawing/2014/main" id="{C2087484-CE85-4FC5-892F-8C1D9311E118}"/>
              </a:ext>
            </a:extLst>
          </p:cNvPr>
          <p:cNvSpPr/>
          <p:nvPr/>
        </p:nvSpPr>
        <p:spPr>
          <a:xfrm rot="1354306">
            <a:off x="-9702393" y="5868177"/>
            <a:ext cx="4797048" cy="4377822"/>
          </a:xfrm>
          <a:prstGeom prst="hear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7" name="Groupe 1066">
            <a:extLst>
              <a:ext uri="{FF2B5EF4-FFF2-40B4-BE49-F238E27FC236}">
                <a16:creationId xmlns:a16="http://schemas.microsoft.com/office/drawing/2014/main" id="{33E8735B-3859-4B10-9EE3-8E43937A3F42}"/>
              </a:ext>
            </a:extLst>
          </p:cNvPr>
          <p:cNvGrpSpPr/>
          <p:nvPr/>
        </p:nvGrpSpPr>
        <p:grpSpPr>
          <a:xfrm>
            <a:off x="-24635816" y="-5506881"/>
            <a:ext cx="11003231" cy="13354843"/>
            <a:chOff x="1032098" y="956552"/>
            <a:chExt cx="1925631" cy="2337177"/>
          </a:xfrm>
          <a:effectLst>
            <a:outerShdw blurRad="25400" dist="63500" dir="2700000" algn="tl" rotWithShape="0">
              <a:schemeClr val="tx2">
                <a:lumMod val="50000"/>
                <a:alpha val="29000"/>
              </a:schemeClr>
            </a:outerShdw>
          </a:effectLst>
        </p:grpSpPr>
        <p:sp>
          <p:nvSpPr>
            <p:cNvPr id="1066" name="Rectangle 1065">
              <a:extLst>
                <a:ext uri="{FF2B5EF4-FFF2-40B4-BE49-F238E27FC236}">
                  <a16:creationId xmlns:a16="http://schemas.microsoft.com/office/drawing/2014/main" id="{CE2E154B-9FB7-4D74-B61A-EC155FE71FCB}"/>
                </a:ext>
              </a:extLst>
            </p:cNvPr>
            <p:cNvSpPr/>
            <p:nvPr/>
          </p:nvSpPr>
          <p:spPr>
            <a:xfrm rot="331116">
              <a:off x="1032098" y="2385967"/>
              <a:ext cx="974355" cy="907762"/>
            </a:xfrm>
            <a:custGeom>
              <a:avLst/>
              <a:gdLst>
                <a:gd name="connsiteX0" fmla="*/ 0 w 914930"/>
                <a:gd name="connsiteY0" fmla="*/ 0 h 907762"/>
                <a:gd name="connsiteX1" fmla="*/ 914930 w 914930"/>
                <a:gd name="connsiteY1" fmla="*/ 0 h 907762"/>
                <a:gd name="connsiteX2" fmla="*/ 914930 w 914930"/>
                <a:gd name="connsiteY2" fmla="*/ 907762 h 907762"/>
                <a:gd name="connsiteX3" fmla="*/ 0 w 914930"/>
                <a:gd name="connsiteY3" fmla="*/ 907762 h 907762"/>
                <a:gd name="connsiteX4" fmla="*/ 0 w 914930"/>
                <a:gd name="connsiteY4" fmla="*/ 0 h 907762"/>
                <a:gd name="connsiteX0" fmla="*/ 0 w 914930"/>
                <a:gd name="connsiteY0" fmla="*/ 0 h 908901"/>
                <a:gd name="connsiteX1" fmla="*/ 914930 w 914930"/>
                <a:gd name="connsiteY1" fmla="*/ 0 h 908901"/>
                <a:gd name="connsiteX2" fmla="*/ 845865 w 914930"/>
                <a:gd name="connsiteY2" fmla="*/ 908901 h 908901"/>
                <a:gd name="connsiteX3" fmla="*/ 0 w 914930"/>
                <a:gd name="connsiteY3" fmla="*/ 907762 h 908901"/>
                <a:gd name="connsiteX4" fmla="*/ 0 w 914930"/>
                <a:gd name="connsiteY4" fmla="*/ 0 h 908901"/>
                <a:gd name="connsiteX0" fmla="*/ 0 w 845865"/>
                <a:gd name="connsiteY0" fmla="*/ 0 h 908901"/>
                <a:gd name="connsiteX1" fmla="*/ 799260 w 845865"/>
                <a:gd name="connsiteY1" fmla="*/ 5641 h 908901"/>
                <a:gd name="connsiteX2" fmla="*/ 845865 w 845865"/>
                <a:gd name="connsiteY2" fmla="*/ 908901 h 908901"/>
                <a:gd name="connsiteX3" fmla="*/ 0 w 845865"/>
                <a:gd name="connsiteY3" fmla="*/ 907762 h 908901"/>
                <a:gd name="connsiteX4" fmla="*/ 0 w 845865"/>
                <a:gd name="connsiteY4" fmla="*/ 0 h 908901"/>
                <a:gd name="connsiteX0" fmla="*/ 0 w 799260"/>
                <a:gd name="connsiteY0" fmla="*/ 0 h 907762"/>
                <a:gd name="connsiteX1" fmla="*/ 799260 w 799260"/>
                <a:gd name="connsiteY1" fmla="*/ 5641 h 907762"/>
                <a:gd name="connsiteX2" fmla="*/ 534320 w 799260"/>
                <a:gd name="connsiteY2" fmla="*/ 891961 h 907762"/>
                <a:gd name="connsiteX3" fmla="*/ 0 w 799260"/>
                <a:gd name="connsiteY3" fmla="*/ 907762 h 907762"/>
                <a:gd name="connsiteX4" fmla="*/ 0 w 799260"/>
                <a:gd name="connsiteY4" fmla="*/ 0 h 907762"/>
                <a:gd name="connsiteX0" fmla="*/ 0 w 799260"/>
                <a:gd name="connsiteY0" fmla="*/ 0 h 907762"/>
                <a:gd name="connsiteX1" fmla="*/ 799260 w 799260"/>
                <a:gd name="connsiteY1" fmla="*/ 5641 h 907762"/>
                <a:gd name="connsiteX2" fmla="*/ 786176 w 799260"/>
                <a:gd name="connsiteY2" fmla="*/ 892531 h 907762"/>
                <a:gd name="connsiteX3" fmla="*/ 0 w 799260"/>
                <a:gd name="connsiteY3" fmla="*/ 907762 h 907762"/>
                <a:gd name="connsiteX4" fmla="*/ 0 w 799260"/>
                <a:gd name="connsiteY4" fmla="*/ 0 h 907762"/>
                <a:gd name="connsiteX0" fmla="*/ 0 w 830569"/>
                <a:gd name="connsiteY0" fmla="*/ 0 h 907762"/>
                <a:gd name="connsiteX1" fmla="*/ 799260 w 830569"/>
                <a:gd name="connsiteY1" fmla="*/ 5641 h 907762"/>
                <a:gd name="connsiteX2" fmla="*/ 830569 w 830569"/>
                <a:gd name="connsiteY2" fmla="*/ 893776 h 907762"/>
                <a:gd name="connsiteX3" fmla="*/ 0 w 830569"/>
                <a:gd name="connsiteY3" fmla="*/ 907762 h 907762"/>
                <a:gd name="connsiteX4" fmla="*/ 0 w 830569"/>
                <a:gd name="connsiteY4" fmla="*/ 0 h 907762"/>
                <a:gd name="connsiteX0" fmla="*/ 0 w 940663"/>
                <a:gd name="connsiteY0" fmla="*/ 0 h 907762"/>
                <a:gd name="connsiteX1" fmla="*/ 940663 w 940663"/>
                <a:gd name="connsiteY1" fmla="*/ 8581 h 907762"/>
                <a:gd name="connsiteX2" fmla="*/ 830569 w 940663"/>
                <a:gd name="connsiteY2" fmla="*/ 893776 h 907762"/>
                <a:gd name="connsiteX3" fmla="*/ 0 w 940663"/>
                <a:gd name="connsiteY3" fmla="*/ 907762 h 907762"/>
                <a:gd name="connsiteX4" fmla="*/ 0 w 940663"/>
                <a:gd name="connsiteY4" fmla="*/ 0 h 907762"/>
                <a:gd name="connsiteX0" fmla="*/ 0 w 974355"/>
                <a:gd name="connsiteY0" fmla="*/ 0 h 907762"/>
                <a:gd name="connsiteX1" fmla="*/ 974355 w 974355"/>
                <a:gd name="connsiteY1" fmla="*/ 13627 h 907762"/>
                <a:gd name="connsiteX2" fmla="*/ 830569 w 974355"/>
                <a:gd name="connsiteY2" fmla="*/ 893776 h 907762"/>
                <a:gd name="connsiteX3" fmla="*/ 0 w 974355"/>
                <a:gd name="connsiteY3" fmla="*/ 907762 h 907762"/>
                <a:gd name="connsiteX4" fmla="*/ 0 w 974355"/>
                <a:gd name="connsiteY4" fmla="*/ 0 h 90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55" h="907762">
                  <a:moveTo>
                    <a:pt x="0" y="0"/>
                  </a:moveTo>
                  <a:lnTo>
                    <a:pt x="974355" y="13627"/>
                  </a:lnTo>
                  <a:lnTo>
                    <a:pt x="830569" y="893776"/>
                  </a:lnTo>
                  <a:lnTo>
                    <a:pt x="0" y="9077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5" name="Groupe 284">
              <a:extLst>
                <a:ext uri="{FF2B5EF4-FFF2-40B4-BE49-F238E27FC236}">
                  <a16:creationId xmlns:a16="http://schemas.microsoft.com/office/drawing/2014/main" id="{55188C8F-4FE8-4EB6-983B-8788B02082EB}"/>
                </a:ext>
              </a:extLst>
            </p:cNvPr>
            <p:cNvGrpSpPr/>
            <p:nvPr/>
          </p:nvGrpSpPr>
          <p:grpSpPr>
            <a:xfrm rot="340722">
              <a:off x="1111406" y="956552"/>
              <a:ext cx="1846323" cy="2176172"/>
              <a:chOff x="1959940" y="945142"/>
              <a:chExt cx="1454880" cy="1714798"/>
            </a:xfrm>
            <a:effectLst/>
          </p:grpSpPr>
          <p:sp>
            <p:nvSpPr>
              <p:cNvPr id="6" name="Rectangle 5">
                <a:extLst>
                  <a:ext uri="{FF2B5EF4-FFF2-40B4-BE49-F238E27FC236}">
                    <a16:creationId xmlns:a16="http://schemas.microsoft.com/office/drawing/2014/main" id="{44AC68DE-BEB7-447C-9592-D5581B89D4B1}"/>
                  </a:ext>
                </a:extLst>
              </p:cNvPr>
              <p:cNvSpPr/>
              <p:nvPr/>
            </p:nvSpPr>
            <p:spPr>
              <a:xfrm>
                <a:off x="1959940" y="945142"/>
                <a:ext cx="1454880" cy="1181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14EC1E-67BE-46CA-85A1-9CC13D833AF1}"/>
                  </a:ext>
                </a:extLst>
              </p:cNvPr>
              <p:cNvSpPr/>
              <p:nvPr/>
            </p:nvSpPr>
            <p:spPr>
              <a:xfrm>
                <a:off x="1996566" y="987798"/>
                <a:ext cx="1386081" cy="177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a:extLst>
                  <a:ext uri="{FF2B5EF4-FFF2-40B4-BE49-F238E27FC236}">
                    <a16:creationId xmlns:a16="http://schemas.microsoft.com/office/drawing/2014/main" id="{C44DD6D1-38B3-4FDC-97A3-F32CF6B395DA}"/>
                  </a:ext>
                </a:extLst>
              </p:cNvPr>
              <p:cNvCxnSpPr>
                <a:cxnSpLocks/>
              </p:cNvCxnSpPr>
              <p:nvPr/>
            </p:nvCxnSpPr>
            <p:spPr>
              <a:xfrm>
                <a:off x="2618265" y="121241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66EC2C6F-5484-4CDD-BDB0-726D378D210B}"/>
                  </a:ext>
                </a:extLst>
              </p:cNvPr>
              <p:cNvCxnSpPr>
                <a:cxnSpLocks/>
              </p:cNvCxnSpPr>
              <p:nvPr/>
            </p:nvCxnSpPr>
            <p:spPr>
              <a:xfrm>
                <a:off x="3013553" y="121241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4AEA33AC-3261-48AA-A4CD-2217B8E60B43}"/>
                  </a:ext>
                </a:extLst>
              </p:cNvPr>
              <p:cNvCxnSpPr>
                <a:cxnSpLocks/>
              </p:cNvCxnSpPr>
              <p:nvPr/>
            </p:nvCxnSpPr>
            <p:spPr>
              <a:xfrm>
                <a:off x="2618265" y="12433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6A026C20-8F60-4CBE-979E-6BB1FD7D58B4}"/>
                  </a:ext>
                </a:extLst>
              </p:cNvPr>
              <p:cNvCxnSpPr>
                <a:cxnSpLocks/>
              </p:cNvCxnSpPr>
              <p:nvPr/>
            </p:nvCxnSpPr>
            <p:spPr>
              <a:xfrm>
                <a:off x="2753996" y="1243371"/>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C2617BD0-4E78-4779-91BE-44A05B3F9660}"/>
                  </a:ext>
                </a:extLst>
              </p:cNvPr>
              <p:cNvCxnSpPr>
                <a:cxnSpLocks/>
              </p:cNvCxnSpPr>
              <p:nvPr/>
            </p:nvCxnSpPr>
            <p:spPr>
              <a:xfrm>
                <a:off x="2901636" y="124336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A8E4606F-EDB1-4CB4-B788-B5DB9618005A}"/>
                  </a:ext>
                </a:extLst>
              </p:cNvPr>
              <p:cNvCxnSpPr>
                <a:cxnSpLocks/>
              </p:cNvCxnSpPr>
              <p:nvPr/>
            </p:nvCxnSpPr>
            <p:spPr>
              <a:xfrm>
                <a:off x="2618265" y="127194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9" name="Connecteur droit 28">
                <a:extLst>
                  <a:ext uri="{FF2B5EF4-FFF2-40B4-BE49-F238E27FC236}">
                    <a16:creationId xmlns:a16="http://schemas.microsoft.com/office/drawing/2014/main" id="{FCCA885F-A80B-4EFC-A770-077E3BBD5690}"/>
                  </a:ext>
                </a:extLst>
              </p:cNvPr>
              <p:cNvCxnSpPr>
                <a:cxnSpLocks/>
              </p:cNvCxnSpPr>
              <p:nvPr/>
            </p:nvCxnSpPr>
            <p:spPr>
              <a:xfrm>
                <a:off x="2861155" y="127194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0C91AB73-0D8D-479D-BB4D-DAF23F383D5D}"/>
                  </a:ext>
                </a:extLst>
              </p:cNvPr>
              <p:cNvCxnSpPr>
                <a:cxnSpLocks/>
              </p:cNvCxnSpPr>
              <p:nvPr/>
            </p:nvCxnSpPr>
            <p:spPr>
              <a:xfrm>
                <a:off x="2618265" y="13029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17FD3763-CC85-4A88-8E4B-A00977C88C8C}"/>
                  </a:ext>
                </a:extLst>
              </p:cNvPr>
              <p:cNvCxnSpPr>
                <a:cxnSpLocks/>
              </p:cNvCxnSpPr>
              <p:nvPr/>
            </p:nvCxnSpPr>
            <p:spPr>
              <a:xfrm>
                <a:off x="2761139" y="130290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44CBB409-CBA5-492B-B880-62B4ACE0988D}"/>
                  </a:ext>
                </a:extLst>
              </p:cNvPr>
              <p:cNvCxnSpPr>
                <a:cxnSpLocks/>
              </p:cNvCxnSpPr>
              <p:nvPr/>
            </p:nvCxnSpPr>
            <p:spPr>
              <a:xfrm>
                <a:off x="2618265" y="133264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D52728-BBEE-4F71-B6EC-A14EB6A5829F}"/>
                  </a:ext>
                </a:extLst>
              </p:cNvPr>
              <p:cNvCxnSpPr>
                <a:cxnSpLocks/>
              </p:cNvCxnSpPr>
              <p:nvPr/>
            </p:nvCxnSpPr>
            <p:spPr>
              <a:xfrm>
                <a:off x="2618265" y="136121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C3FA92F1-37A6-4C8A-9C04-B2D4144E79F6}"/>
                  </a:ext>
                </a:extLst>
              </p:cNvPr>
              <p:cNvCxnSpPr>
                <a:cxnSpLocks/>
              </p:cNvCxnSpPr>
              <p:nvPr/>
            </p:nvCxnSpPr>
            <p:spPr>
              <a:xfrm>
                <a:off x="2753996" y="136122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58C77850-EB2B-472C-A505-FE01935EC75D}"/>
                  </a:ext>
                </a:extLst>
              </p:cNvPr>
              <p:cNvCxnSpPr>
                <a:cxnSpLocks/>
              </p:cNvCxnSpPr>
              <p:nvPr/>
            </p:nvCxnSpPr>
            <p:spPr>
              <a:xfrm>
                <a:off x="2901636" y="136121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8" name="Connecteur droit 37">
                <a:extLst>
                  <a:ext uri="{FF2B5EF4-FFF2-40B4-BE49-F238E27FC236}">
                    <a16:creationId xmlns:a16="http://schemas.microsoft.com/office/drawing/2014/main" id="{0DA475AE-E45C-4636-BC39-A831716D9E2E}"/>
                  </a:ext>
                </a:extLst>
              </p:cNvPr>
              <p:cNvCxnSpPr>
                <a:cxnSpLocks/>
              </p:cNvCxnSpPr>
              <p:nvPr/>
            </p:nvCxnSpPr>
            <p:spPr>
              <a:xfrm>
                <a:off x="2618265" y="13897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39" name="Connecteur droit 38">
                <a:extLst>
                  <a:ext uri="{FF2B5EF4-FFF2-40B4-BE49-F238E27FC236}">
                    <a16:creationId xmlns:a16="http://schemas.microsoft.com/office/drawing/2014/main" id="{6811302F-D44E-4533-8002-459211DC09FF}"/>
                  </a:ext>
                </a:extLst>
              </p:cNvPr>
              <p:cNvCxnSpPr>
                <a:cxnSpLocks/>
              </p:cNvCxnSpPr>
              <p:nvPr/>
            </p:nvCxnSpPr>
            <p:spPr>
              <a:xfrm>
                <a:off x="2861155" y="138979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0C5382DC-06A6-47BA-AD97-76C64AFD1027}"/>
                  </a:ext>
                </a:extLst>
              </p:cNvPr>
              <p:cNvCxnSpPr>
                <a:cxnSpLocks/>
              </p:cNvCxnSpPr>
              <p:nvPr/>
            </p:nvCxnSpPr>
            <p:spPr>
              <a:xfrm>
                <a:off x="2618265" y="142074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2D3BCED8-CAB2-4944-A9D7-B3344AA46B48}"/>
                  </a:ext>
                </a:extLst>
              </p:cNvPr>
              <p:cNvCxnSpPr>
                <a:cxnSpLocks/>
              </p:cNvCxnSpPr>
              <p:nvPr/>
            </p:nvCxnSpPr>
            <p:spPr>
              <a:xfrm>
                <a:off x="2761139" y="142074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7AF1BC4E-AFA0-45B7-A82F-E6CF60FE711B}"/>
                  </a:ext>
                </a:extLst>
              </p:cNvPr>
              <p:cNvCxnSpPr>
                <a:cxnSpLocks/>
              </p:cNvCxnSpPr>
              <p:nvPr/>
            </p:nvCxnSpPr>
            <p:spPr>
              <a:xfrm>
                <a:off x="2618265" y="145049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DB8B4146-7B75-4F3F-A6F7-08460367427B}"/>
                  </a:ext>
                </a:extLst>
              </p:cNvPr>
              <p:cNvCxnSpPr>
                <a:cxnSpLocks/>
              </p:cNvCxnSpPr>
              <p:nvPr/>
            </p:nvCxnSpPr>
            <p:spPr>
              <a:xfrm>
                <a:off x="2618265" y="1479069"/>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4" name="Connecteur droit 43">
                <a:extLst>
                  <a:ext uri="{FF2B5EF4-FFF2-40B4-BE49-F238E27FC236}">
                    <a16:creationId xmlns:a16="http://schemas.microsoft.com/office/drawing/2014/main" id="{4ED8184E-E0AB-4EB0-8452-F7B8EE64C8F1}"/>
                  </a:ext>
                </a:extLst>
              </p:cNvPr>
              <p:cNvCxnSpPr>
                <a:cxnSpLocks/>
              </p:cNvCxnSpPr>
              <p:nvPr/>
            </p:nvCxnSpPr>
            <p:spPr>
              <a:xfrm>
                <a:off x="2753996" y="147907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6BA87A29-1B48-48C2-94F4-2F055C174951}"/>
                  </a:ext>
                </a:extLst>
              </p:cNvPr>
              <p:cNvCxnSpPr>
                <a:cxnSpLocks/>
              </p:cNvCxnSpPr>
              <p:nvPr/>
            </p:nvCxnSpPr>
            <p:spPr>
              <a:xfrm>
                <a:off x="2901636" y="147906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421FA148-4423-4B4F-B675-D9E57D32504F}"/>
                  </a:ext>
                </a:extLst>
              </p:cNvPr>
              <p:cNvCxnSpPr>
                <a:cxnSpLocks/>
              </p:cNvCxnSpPr>
              <p:nvPr/>
            </p:nvCxnSpPr>
            <p:spPr>
              <a:xfrm>
                <a:off x="2618265" y="150764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7" name="Connecteur droit 46">
                <a:extLst>
                  <a:ext uri="{FF2B5EF4-FFF2-40B4-BE49-F238E27FC236}">
                    <a16:creationId xmlns:a16="http://schemas.microsoft.com/office/drawing/2014/main" id="{6FF86D31-C1B7-472F-9AE5-B1A3B4E56307}"/>
                  </a:ext>
                </a:extLst>
              </p:cNvPr>
              <p:cNvCxnSpPr>
                <a:cxnSpLocks/>
              </p:cNvCxnSpPr>
              <p:nvPr/>
            </p:nvCxnSpPr>
            <p:spPr>
              <a:xfrm>
                <a:off x="2861155" y="150764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742B6469-48B7-4016-BA20-D59626AECBAE}"/>
                  </a:ext>
                </a:extLst>
              </p:cNvPr>
              <p:cNvCxnSpPr>
                <a:cxnSpLocks/>
              </p:cNvCxnSpPr>
              <p:nvPr/>
            </p:nvCxnSpPr>
            <p:spPr>
              <a:xfrm>
                <a:off x="2618265" y="15386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49" name="Connecteur droit 48">
                <a:extLst>
                  <a:ext uri="{FF2B5EF4-FFF2-40B4-BE49-F238E27FC236}">
                    <a16:creationId xmlns:a16="http://schemas.microsoft.com/office/drawing/2014/main" id="{4BA37502-A6F6-4F91-8EA1-02D021D9CDFB}"/>
                  </a:ext>
                </a:extLst>
              </p:cNvPr>
              <p:cNvCxnSpPr>
                <a:cxnSpLocks/>
              </p:cNvCxnSpPr>
              <p:nvPr/>
            </p:nvCxnSpPr>
            <p:spPr>
              <a:xfrm>
                <a:off x="2761139" y="15386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5F696B99-DDCE-418B-8AE5-FF07AE252B59}"/>
                  </a:ext>
                </a:extLst>
              </p:cNvPr>
              <p:cNvCxnSpPr>
                <a:cxnSpLocks/>
              </p:cNvCxnSpPr>
              <p:nvPr/>
            </p:nvCxnSpPr>
            <p:spPr>
              <a:xfrm>
                <a:off x="2618265" y="1573102"/>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897EC670-3855-47D5-822D-42B66FCE8197}"/>
                  </a:ext>
                </a:extLst>
              </p:cNvPr>
              <p:cNvCxnSpPr>
                <a:cxnSpLocks/>
              </p:cNvCxnSpPr>
              <p:nvPr/>
            </p:nvCxnSpPr>
            <p:spPr>
              <a:xfrm>
                <a:off x="2618265" y="160167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2" name="Connecteur droit 51">
                <a:extLst>
                  <a:ext uri="{FF2B5EF4-FFF2-40B4-BE49-F238E27FC236}">
                    <a16:creationId xmlns:a16="http://schemas.microsoft.com/office/drawing/2014/main" id="{74C1A910-92C4-4298-9DB3-9BC8346BEE75}"/>
                  </a:ext>
                </a:extLst>
              </p:cNvPr>
              <p:cNvCxnSpPr>
                <a:cxnSpLocks/>
              </p:cNvCxnSpPr>
              <p:nvPr/>
            </p:nvCxnSpPr>
            <p:spPr>
              <a:xfrm>
                <a:off x="2753996" y="160168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8907C89E-35F8-42D1-BEB5-99DF4B907B95}"/>
                  </a:ext>
                </a:extLst>
              </p:cNvPr>
              <p:cNvCxnSpPr>
                <a:cxnSpLocks/>
              </p:cNvCxnSpPr>
              <p:nvPr/>
            </p:nvCxnSpPr>
            <p:spPr>
              <a:xfrm>
                <a:off x="2901636" y="1601677"/>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4" name="Connecteur droit 53">
                <a:extLst>
                  <a:ext uri="{FF2B5EF4-FFF2-40B4-BE49-F238E27FC236}">
                    <a16:creationId xmlns:a16="http://schemas.microsoft.com/office/drawing/2014/main" id="{0150BC77-4894-4C8C-8E9C-80A56C6597D8}"/>
                  </a:ext>
                </a:extLst>
              </p:cNvPr>
              <p:cNvCxnSpPr>
                <a:cxnSpLocks/>
              </p:cNvCxnSpPr>
              <p:nvPr/>
            </p:nvCxnSpPr>
            <p:spPr>
              <a:xfrm>
                <a:off x="2618265" y="163025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5" name="Connecteur droit 54">
                <a:extLst>
                  <a:ext uri="{FF2B5EF4-FFF2-40B4-BE49-F238E27FC236}">
                    <a16:creationId xmlns:a16="http://schemas.microsoft.com/office/drawing/2014/main" id="{C79FABAA-2D8F-4DB0-B157-6FF6E2CB249F}"/>
                  </a:ext>
                </a:extLst>
              </p:cNvPr>
              <p:cNvCxnSpPr>
                <a:cxnSpLocks/>
              </p:cNvCxnSpPr>
              <p:nvPr/>
            </p:nvCxnSpPr>
            <p:spPr>
              <a:xfrm>
                <a:off x="2861155" y="16302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6" name="Connecteur droit 55">
                <a:extLst>
                  <a:ext uri="{FF2B5EF4-FFF2-40B4-BE49-F238E27FC236}">
                    <a16:creationId xmlns:a16="http://schemas.microsoft.com/office/drawing/2014/main" id="{8B956D6A-2D74-45B4-94C0-18A0117FD00C}"/>
                  </a:ext>
                </a:extLst>
              </p:cNvPr>
              <p:cNvCxnSpPr>
                <a:cxnSpLocks/>
              </p:cNvCxnSpPr>
              <p:nvPr/>
            </p:nvCxnSpPr>
            <p:spPr>
              <a:xfrm>
                <a:off x="2618265" y="166121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7" name="Connecteur droit 56">
                <a:extLst>
                  <a:ext uri="{FF2B5EF4-FFF2-40B4-BE49-F238E27FC236}">
                    <a16:creationId xmlns:a16="http://schemas.microsoft.com/office/drawing/2014/main" id="{71121019-D910-493A-9B6E-31C4119DFACB}"/>
                  </a:ext>
                </a:extLst>
              </p:cNvPr>
              <p:cNvCxnSpPr>
                <a:cxnSpLocks/>
              </p:cNvCxnSpPr>
              <p:nvPr/>
            </p:nvCxnSpPr>
            <p:spPr>
              <a:xfrm>
                <a:off x="2761139" y="1661209"/>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8" name="Connecteur droit 57">
                <a:extLst>
                  <a:ext uri="{FF2B5EF4-FFF2-40B4-BE49-F238E27FC236}">
                    <a16:creationId xmlns:a16="http://schemas.microsoft.com/office/drawing/2014/main" id="{D4C80EEA-B5E4-439F-87D5-10B853793F8F}"/>
                  </a:ext>
                </a:extLst>
              </p:cNvPr>
              <p:cNvCxnSpPr>
                <a:cxnSpLocks/>
              </p:cNvCxnSpPr>
              <p:nvPr/>
            </p:nvCxnSpPr>
            <p:spPr>
              <a:xfrm>
                <a:off x="2618265" y="169240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59" name="Connecteur droit 58">
                <a:extLst>
                  <a:ext uri="{FF2B5EF4-FFF2-40B4-BE49-F238E27FC236}">
                    <a16:creationId xmlns:a16="http://schemas.microsoft.com/office/drawing/2014/main" id="{3D88DAA6-F681-43FE-8825-217B0D176B8D}"/>
                  </a:ext>
                </a:extLst>
              </p:cNvPr>
              <p:cNvCxnSpPr>
                <a:cxnSpLocks/>
              </p:cNvCxnSpPr>
              <p:nvPr/>
            </p:nvCxnSpPr>
            <p:spPr>
              <a:xfrm>
                <a:off x="2618265" y="172098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0" name="Connecteur droit 59">
                <a:extLst>
                  <a:ext uri="{FF2B5EF4-FFF2-40B4-BE49-F238E27FC236}">
                    <a16:creationId xmlns:a16="http://schemas.microsoft.com/office/drawing/2014/main" id="{207684BA-DA89-43F7-A6DF-9E8B38A7AFB0}"/>
                  </a:ext>
                </a:extLst>
              </p:cNvPr>
              <p:cNvCxnSpPr>
                <a:cxnSpLocks/>
              </p:cNvCxnSpPr>
              <p:nvPr/>
            </p:nvCxnSpPr>
            <p:spPr>
              <a:xfrm>
                <a:off x="2753996" y="172098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1" name="Connecteur droit 60">
                <a:extLst>
                  <a:ext uri="{FF2B5EF4-FFF2-40B4-BE49-F238E27FC236}">
                    <a16:creationId xmlns:a16="http://schemas.microsoft.com/office/drawing/2014/main" id="{EC2E0E31-F528-4E8D-8469-7C18CE7C676B}"/>
                  </a:ext>
                </a:extLst>
              </p:cNvPr>
              <p:cNvCxnSpPr>
                <a:cxnSpLocks/>
              </p:cNvCxnSpPr>
              <p:nvPr/>
            </p:nvCxnSpPr>
            <p:spPr>
              <a:xfrm>
                <a:off x="2901636" y="1720980"/>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Connecteur droit 61">
                <a:extLst>
                  <a:ext uri="{FF2B5EF4-FFF2-40B4-BE49-F238E27FC236}">
                    <a16:creationId xmlns:a16="http://schemas.microsoft.com/office/drawing/2014/main" id="{6C926388-FB6C-4AE5-8D5F-6E7BC32319B9}"/>
                  </a:ext>
                </a:extLst>
              </p:cNvPr>
              <p:cNvCxnSpPr>
                <a:cxnSpLocks/>
              </p:cNvCxnSpPr>
              <p:nvPr/>
            </p:nvCxnSpPr>
            <p:spPr>
              <a:xfrm>
                <a:off x="2618265" y="174955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Connecteur droit 62">
                <a:extLst>
                  <a:ext uri="{FF2B5EF4-FFF2-40B4-BE49-F238E27FC236}">
                    <a16:creationId xmlns:a16="http://schemas.microsoft.com/office/drawing/2014/main" id="{0516E51D-D5C5-42C4-BB55-10674E659DDC}"/>
                  </a:ext>
                </a:extLst>
              </p:cNvPr>
              <p:cNvCxnSpPr>
                <a:cxnSpLocks/>
              </p:cNvCxnSpPr>
              <p:nvPr/>
            </p:nvCxnSpPr>
            <p:spPr>
              <a:xfrm>
                <a:off x="2861155" y="17495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4" name="Connecteur droit 63">
                <a:extLst>
                  <a:ext uri="{FF2B5EF4-FFF2-40B4-BE49-F238E27FC236}">
                    <a16:creationId xmlns:a16="http://schemas.microsoft.com/office/drawing/2014/main" id="{2EE49D2C-123E-45E4-A5F7-6BD496315ABA}"/>
                  </a:ext>
                </a:extLst>
              </p:cNvPr>
              <p:cNvCxnSpPr>
                <a:cxnSpLocks/>
              </p:cNvCxnSpPr>
              <p:nvPr/>
            </p:nvCxnSpPr>
            <p:spPr>
              <a:xfrm>
                <a:off x="2618265" y="178051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5" name="Connecteur droit 64">
                <a:extLst>
                  <a:ext uri="{FF2B5EF4-FFF2-40B4-BE49-F238E27FC236}">
                    <a16:creationId xmlns:a16="http://schemas.microsoft.com/office/drawing/2014/main" id="{902B9795-530E-44C2-8665-4CFA9213DFC6}"/>
                  </a:ext>
                </a:extLst>
              </p:cNvPr>
              <p:cNvCxnSpPr>
                <a:cxnSpLocks/>
              </p:cNvCxnSpPr>
              <p:nvPr/>
            </p:nvCxnSpPr>
            <p:spPr>
              <a:xfrm>
                <a:off x="2761139" y="178051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6" name="Connecteur droit 65">
                <a:extLst>
                  <a:ext uri="{FF2B5EF4-FFF2-40B4-BE49-F238E27FC236}">
                    <a16:creationId xmlns:a16="http://schemas.microsoft.com/office/drawing/2014/main" id="{B27585EF-A2B0-4FE0-8DAF-027FB9581B5E}"/>
                  </a:ext>
                </a:extLst>
              </p:cNvPr>
              <p:cNvCxnSpPr>
                <a:cxnSpLocks/>
              </p:cNvCxnSpPr>
              <p:nvPr/>
            </p:nvCxnSpPr>
            <p:spPr>
              <a:xfrm>
                <a:off x="2618265" y="181134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7" name="Connecteur droit 66">
                <a:extLst>
                  <a:ext uri="{FF2B5EF4-FFF2-40B4-BE49-F238E27FC236}">
                    <a16:creationId xmlns:a16="http://schemas.microsoft.com/office/drawing/2014/main" id="{A22A3775-EF5F-408D-8D38-38EC310C510D}"/>
                  </a:ext>
                </a:extLst>
              </p:cNvPr>
              <p:cNvCxnSpPr>
                <a:cxnSpLocks/>
              </p:cNvCxnSpPr>
              <p:nvPr/>
            </p:nvCxnSpPr>
            <p:spPr>
              <a:xfrm>
                <a:off x="2618265" y="183992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351478D8-E861-4769-8BAA-99D9ECBD607D}"/>
                  </a:ext>
                </a:extLst>
              </p:cNvPr>
              <p:cNvCxnSpPr>
                <a:cxnSpLocks/>
              </p:cNvCxnSpPr>
              <p:nvPr/>
            </p:nvCxnSpPr>
            <p:spPr>
              <a:xfrm>
                <a:off x="2753996" y="183992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Connecteur droit 68">
                <a:extLst>
                  <a:ext uri="{FF2B5EF4-FFF2-40B4-BE49-F238E27FC236}">
                    <a16:creationId xmlns:a16="http://schemas.microsoft.com/office/drawing/2014/main" id="{41AE9196-88E9-4FCC-8C06-18110DF1475B}"/>
                  </a:ext>
                </a:extLst>
              </p:cNvPr>
              <p:cNvCxnSpPr>
                <a:cxnSpLocks/>
              </p:cNvCxnSpPr>
              <p:nvPr/>
            </p:nvCxnSpPr>
            <p:spPr>
              <a:xfrm>
                <a:off x="2901636" y="183992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0" name="Connecteur droit 69">
                <a:extLst>
                  <a:ext uri="{FF2B5EF4-FFF2-40B4-BE49-F238E27FC236}">
                    <a16:creationId xmlns:a16="http://schemas.microsoft.com/office/drawing/2014/main" id="{630EA667-30DD-4AA7-9B9E-72498447A6F2}"/>
                  </a:ext>
                </a:extLst>
              </p:cNvPr>
              <p:cNvCxnSpPr>
                <a:cxnSpLocks/>
              </p:cNvCxnSpPr>
              <p:nvPr/>
            </p:nvCxnSpPr>
            <p:spPr>
              <a:xfrm>
                <a:off x="2618265" y="186849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Connecteur droit 70">
                <a:extLst>
                  <a:ext uri="{FF2B5EF4-FFF2-40B4-BE49-F238E27FC236}">
                    <a16:creationId xmlns:a16="http://schemas.microsoft.com/office/drawing/2014/main" id="{F5E1CF79-0FAC-4482-B29C-B2F7941EC18C}"/>
                  </a:ext>
                </a:extLst>
              </p:cNvPr>
              <p:cNvCxnSpPr>
                <a:cxnSpLocks/>
              </p:cNvCxnSpPr>
              <p:nvPr/>
            </p:nvCxnSpPr>
            <p:spPr>
              <a:xfrm>
                <a:off x="2861155" y="186849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Connecteur droit 71">
                <a:extLst>
                  <a:ext uri="{FF2B5EF4-FFF2-40B4-BE49-F238E27FC236}">
                    <a16:creationId xmlns:a16="http://schemas.microsoft.com/office/drawing/2014/main" id="{B1646E14-E3D8-4991-9A0F-5021081A1A09}"/>
                  </a:ext>
                </a:extLst>
              </p:cNvPr>
              <p:cNvCxnSpPr>
                <a:cxnSpLocks/>
              </p:cNvCxnSpPr>
              <p:nvPr/>
            </p:nvCxnSpPr>
            <p:spPr>
              <a:xfrm>
                <a:off x="2618265" y="189945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Connecteur droit 72">
                <a:extLst>
                  <a:ext uri="{FF2B5EF4-FFF2-40B4-BE49-F238E27FC236}">
                    <a16:creationId xmlns:a16="http://schemas.microsoft.com/office/drawing/2014/main" id="{E77EAACC-A1D0-44E3-B604-98133D442890}"/>
                  </a:ext>
                </a:extLst>
              </p:cNvPr>
              <p:cNvCxnSpPr>
                <a:cxnSpLocks/>
              </p:cNvCxnSpPr>
              <p:nvPr/>
            </p:nvCxnSpPr>
            <p:spPr>
              <a:xfrm>
                <a:off x="2761139" y="189945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4" name="Connecteur droit 73">
                <a:extLst>
                  <a:ext uri="{FF2B5EF4-FFF2-40B4-BE49-F238E27FC236}">
                    <a16:creationId xmlns:a16="http://schemas.microsoft.com/office/drawing/2014/main" id="{FEC6D656-A110-4BB2-86C0-54DAC06CBADC}"/>
                  </a:ext>
                </a:extLst>
              </p:cNvPr>
              <p:cNvCxnSpPr>
                <a:cxnSpLocks/>
              </p:cNvCxnSpPr>
              <p:nvPr/>
            </p:nvCxnSpPr>
            <p:spPr>
              <a:xfrm>
                <a:off x="2619456" y="193325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5" name="Connecteur droit 74">
                <a:extLst>
                  <a:ext uri="{FF2B5EF4-FFF2-40B4-BE49-F238E27FC236}">
                    <a16:creationId xmlns:a16="http://schemas.microsoft.com/office/drawing/2014/main" id="{6F2A63F4-F363-4C1F-B778-D77EA9DE1A9A}"/>
                  </a:ext>
                </a:extLst>
              </p:cNvPr>
              <p:cNvCxnSpPr>
                <a:cxnSpLocks/>
              </p:cNvCxnSpPr>
              <p:nvPr/>
            </p:nvCxnSpPr>
            <p:spPr>
              <a:xfrm>
                <a:off x="2619456" y="196182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 name="Connecteur droit 75">
                <a:extLst>
                  <a:ext uri="{FF2B5EF4-FFF2-40B4-BE49-F238E27FC236}">
                    <a16:creationId xmlns:a16="http://schemas.microsoft.com/office/drawing/2014/main" id="{1153D217-D97E-468E-9DFF-46568A4C477D}"/>
                  </a:ext>
                </a:extLst>
              </p:cNvPr>
              <p:cNvCxnSpPr>
                <a:cxnSpLocks/>
              </p:cNvCxnSpPr>
              <p:nvPr/>
            </p:nvCxnSpPr>
            <p:spPr>
              <a:xfrm>
                <a:off x="2755187" y="196182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9F1FE760-FD92-41E9-BE3D-EA33A3B648E1}"/>
                  </a:ext>
                </a:extLst>
              </p:cNvPr>
              <p:cNvCxnSpPr>
                <a:cxnSpLocks/>
              </p:cNvCxnSpPr>
              <p:nvPr/>
            </p:nvCxnSpPr>
            <p:spPr>
              <a:xfrm>
                <a:off x="2902827" y="196182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 name="Connecteur droit 77">
                <a:extLst>
                  <a:ext uri="{FF2B5EF4-FFF2-40B4-BE49-F238E27FC236}">
                    <a16:creationId xmlns:a16="http://schemas.microsoft.com/office/drawing/2014/main" id="{066A9CD1-80A2-4A85-979E-08C25AA5B9A7}"/>
                  </a:ext>
                </a:extLst>
              </p:cNvPr>
              <p:cNvCxnSpPr>
                <a:cxnSpLocks/>
              </p:cNvCxnSpPr>
              <p:nvPr/>
            </p:nvCxnSpPr>
            <p:spPr>
              <a:xfrm>
                <a:off x="2619456" y="199040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 name="Connecteur droit 78">
                <a:extLst>
                  <a:ext uri="{FF2B5EF4-FFF2-40B4-BE49-F238E27FC236}">
                    <a16:creationId xmlns:a16="http://schemas.microsoft.com/office/drawing/2014/main" id="{7AD420BC-2A45-4FEE-A8FB-D36028430912}"/>
                  </a:ext>
                </a:extLst>
              </p:cNvPr>
              <p:cNvCxnSpPr>
                <a:cxnSpLocks/>
              </p:cNvCxnSpPr>
              <p:nvPr/>
            </p:nvCxnSpPr>
            <p:spPr>
              <a:xfrm>
                <a:off x="2862346" y="199040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 name="Connecteur droit 79">
                <a:extLst>
                  <a:ext uri="{FF2B5EF4-FFF2-40B4-BE49-F238E27FC236}">
                    <a16:creationId xmlns:a16="http://schemas.microsoft.com/office/drawing/2014/main" id="{21740F2B-9605-4944-9CF9-273E373D1734}"/>
                  </a:ext>
                </a:extLst>
              </p:cNvPr>
              <p:cNvCxnSpPr>
                <a:cxnSpLocks/>
              </p:cNvCxnSpPr>
              <p:nvPr/>
            </p:nvCxnSpPr>
            <p:spPr>
              <a:xfrm>
                <a:off x="2619456" y="202135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 name="Connecteur droit 80">
                <a:extLst>
                  <a:ext uri="{FF2B5EF4-FFF2-40B4-BE49-F238E27FC236}">
                    <a16:creationId xmlns:a16="http://schemas.microsoft.com/office/drawing/2014/main" id="{7464B005-9540-4ADC-BDF2-2D47BD362B98}"/>
                  </a:ext>
                </a:extLst>
              </p:cNvPr>
              <p:cNvCxnSpPr>
                <a:cxnSpLocks/>
              </p:cNvCxnSpPr>
              <p:nvPr/>
            </p:nvCxnSpPr>
            <p:spPr>
              <a:xfrm>
                <a:off x="2762330" y="202135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 name="Connecteur droit 81">
                <a:extLst>
                  <a:ext uri="{FF2B5EF4-FFF2-40B4-BE49-F238E27FC236}">
                    <a16:creationId xmlns:a16="http://schemas.microsoft.com/office/drawing/2014/main" id="{6DF05B21-0222-4E23-B8A7-6541DA1380E9}"/>
                  </a:ext>
                </a:extLst>
              </p:cNvPr>
              <p:cNvCxnSpPr>
                <a:cxnSpLocks/>
              </p:cNvCxnSpPr>
              <p:nvPr/>
            </p:nvCxnSpPr>
            <p:spPr>
              <a:xfrm>
                <a:off x="3013553" y="124281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 name="Connecteur droit 82">
                <a:extLst>
                  <a:ext uri="{FF2B5EF4-FFF2-40B4-BE49-F238E27FC236}">
                    <a16:creationId xmlns:a16="http://schemas.microsoft.com/office/drawing/2014/main" id="{E35E7FE2-D2E7-4961-9F65-B675B64DD7D5}"/>
                  </a:ext>
                </a:extLst>
              </p:cNvPr>
              <p:cNvCxnSpPr>
                <a:cxnSpLocks/>
              </p:cNvCxnSpPr>
              <p:nvPr/>
            </p:nvCxnSpPr>
            <p:spPr>
              <a:xfrm>
                <a:off x="3013553" y="1271384"/>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 name="Connecteur droit 83">
                <a:extLst>
                  <a:ext uri="{FF2B5EF4-FFF2-40B4-BE49-F238E27FC236}">
                    <a16:creationId xmlns:a16="http://schemas.microsoft.com/office/drawing/2014/main" id="{C4736F73-DDEC-4AFE-9503-9FDB8741716F}"/>
                  </a:ext>
                </a:extLst>
              </p:cNvPr>
              <p:cNvCxnSpPr>
                <a:cxnSpLocks/>
              </p:cNvCxnSpPr>
              <p:nvPr/>
            </p:nvCxnSpPr>
            <p:spPr>
              <a:xfrm>
                <a:off x="3149284" y="1271386"/>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 name="Connecteur droit 84">
                <a:extLst>
                  <a:ext uri="{FF2B5EF4-FFF2-40B4-BE49-F238E27FC236}">
                    <a16:creationId xmlns:a16="http://schemas.microsoft.com/office/drawing/2014/main" id="{9A23301F-735A-4335-914F-0B870998AC3D}"/>
                  </a:ext>
                </a:extLst>
              </p:cNvPr>
              <p:cNvCxnSpPr>
                <a:cxnSpLocks/>
              </p:cNvCxnSpPr>
              <p:nvPr/>
            </p:nvCxnSpPr>
            <p:spPr>
              <a:xfrm>
                <a:off x="3296924" y="127138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 name="Connecteur droit 85">
                <a:extLst>
                  <a:ext uri="{FF2B5EF4-FFF2-40B4-BE49-F238E27FC236}">
                    <a16:creationId xmlns:a16="http://schemas.microsoft.com/office/drawing/2014/main" id="{0E4A975B-D4BB-45F3-AE58-D0F5764371B7}"/>
                  </a:ext>
                </a:extLst>
              </p:cNvPr>
              <p:cNvCxnSpPr>
                <a:cxnSpLocks/>
              </p:cNvCxnSpPr>
              <p:nvPr/>
            </p:nvCxnSpPr>
            <p:spPr>
              <a:xfrm>
                <a:off x="3013553" y="129996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7" name="Connecteur droit 86">
                <a:extLst>
                  <a:ext uri="{FF2B5EF4-FFF2-40B4-BE49-F238E27FC236}">
                    <a16:creationId xmlns:a16="http://schemas.microsoft.com/office/drawing/2014/main" id="{79168B39-8855-4618-AD3D-5AA4EFBB09D9}"/>
                  </a:ext>
                </a:extLst>
              </p:cNvPr>
              <p:cNvCxnSpPr>
                <a:cxnSpLocks/>
              </p:cNvCxnSpPr>
              <p:nvPr/>
            </p:nvCxnSpPr>
            <p:spPr>
              <a:xfrm>
                <a:off x="3256443" y="129996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8" name="Connecteur droit 87">
                <a:extLst>
                  <a:ext uri="{FF2B5EF4-FFF2-40B4-BE49-F238E27FC236}">
                    <a16:creationId xmlns:a16="http://schemas.microsoft.com/office/drawing/2014/main" id="{1C88BC88-AF55-47AD-AF07-D88596EA8865}"/>
                  </a:ext>
                </a:extLst>
              </p:cNvPr>
              <p:cNvCxnSpPr>
                <a:cxnSpLocks/>
              </p:cNvCxnSpPr>
              <p:nvPr/>
            </p:nvCxnSpPr>
            <p:spPr>
              <a:xfrm>
                <a:off x="3013553" y="133091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9" name="Connecteur droit 88">
                <a:extLst>
                  <a:ext uri="{FF2B5EF4-FFF2-40B4-BE49-F238E27FC236}">
                    <a16:creationId xmlns:a16="http://schemas.microsoft.com/office/drawing/2014/main" id="{D46FA1DB-5589-4BD4-ADCC-E6E68E31050C}"/>
                  </a:ext>
                </a:extLst>
              </p:cNvPr>
              <p:cNvCxnSpPr>
                <a:cxnSpLocks/>
              </p:cNvCxnSpPr>
              <p:nvPr/>
            </p:nvCxnSpPr>
            <p:spPr>
              <a:xfrm>
                <a:off x="3156427" y="133091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0" name="Connecteur droit 89">
                <a:extLst>
                  <a:ext uri="{FF2B5EF4-FFF2-40B4-BE49-F238E27FC236}">
                    <a16:creationId xmlns:a16="http://schemas.microsoft.com/office/drawing/2014/main" id="{33DED44D-1374-4E50-9BA5-816D304B4DAD}"/>
                  </a:ext>
                </a:extLst>
              </p:cNvPr>
              <p:cNvCxnSpPr>
                <a:cxnSpLocks/>
              </p:cNvCxnSpPr>
              <p:nvPr/>
            </p:nvCxnSpPr>
            <p:spPr>
              <a:xfrm>
                <a:off x="3013553" y="136238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1" name="Connecteur droit 90">
                <a:extLst>
                  <a:ext uri="{FF2B5EF4-FFF2-40B4-BE49-F238E27FC236}">
                    <a16:creationId xmlns:a16="http://schemas.microsoft.com/office/drawing/2014/main" id="{A47A9C28-B9F2-4AFF-AA74-1FF7C60B689A}"/>
                  </a:ext>
                </a:extLst>
              </p:cNvPr>
              <p:cNvCxnSpPr>
                <a:cxnSpLocks/>
              </p:cNvCxnSpPr>
              <p:nvPr/>
            </p:nvCxnSpPr>
            <p:spPr>
              <a:xfrm>
                <a:off x="3013553" y="1390961"/>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2" name="Connecteur droit 91">
                <a:extLst>
                  <a:ext uri="{FF2B5EF4-FFF2-40B4-BE49-F238E27FC236}">
                    <a16:creationId xmlns:a16="http://schemas.microsoft.com/office/drawing/2014/main" id="{C1C8E515-058B-46BA-B161-A81CA2591E1A}"/>
                  </a:ext>
                </a:extLst>
              </p:cNvPr>
              <p:cNvCxnSpPr>
                <a:cxnSpLocks/>
              </p:cNvCxnSpPr>
              <p:nvPr/>
            </p:nvCxnSpPr>
            <p:spPr>
              <a:xfrm>
                <a:off x="3149284" y="1390963"/>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3" name="Connecteur droit 92">
                <a:extLst>
                  <a:ext uri="{FF2B5EF4-FFF2-40B4-BE49-F238E27FC236}">
                    <a16:creationId xmlns:a16="http://schemas.microsoft.com/office/drawing/2014/main" id="{93A58D56-5A65-4EFD-BEFD-227FB01F5044}"/>
                  </a:ext>
                </a:extLst>
              </p:cNvPr>
              <p:cNvCxnSpPr>
                <a:cxnSpLocks/>
              </p:cNvCxnSpPr>
              <p:nvPr/>
            </p:nvCxnSpPr>
            <p:spPr>
              <a:xfrm>
                <a:off x="3296924" y="139096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4" name="Connecteur droit 93">
                <a:extLst>
                  <a:ext uri="{FF2B5EF4-FFF2-40B4-BE49-F238E27FC236}">
                    <a16:creationId xmlns:a16="http://schemas.microsoft.com/office/drawing/2014/main" id="{BB374AB7-DC31-45DA-B97B-909FF91B63A5}"/>
                  </a:ext>
                </a:extLst>
              </p:cNvPr>
              <p:cNvCxnSpPr>
                <a:cxnSpLocks/>
              </p:cNvCxnSpPr>
              <p:nvPr/>
            </p:nvCxnSpPr>
            <p:spPr>
              <a:xfrm>
                <a:off x="3013553" y="141953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5" name="Connecteur droit 94">
                <a:extLst>
                  <a:ext uri="{FF2B5EF4-FFF2-40B4-BE49-F238E27FC236}">
                    <a16:creationId xmlns:a16="http://schemas.microsoft.com/office/drawing/2014/main" id="{2EF9485A-62CB-429F-9167-1B1028395FC7}"/>
                  </a:ext>
                </a:extLst>
              </p:cNvPr>
              <p:cNvCxnSpPr>
                <a:cxnSpLocks/>
              </p:cNvCxnSpPr>
              <p:nvPr/>
            </p:nvCxnSpPr>
            <p:spPr>
              <a:xfrm>
                <a:off x="3256443" y="141953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6" name="Connecteur droit 95">
                <a:extLst>
                  <a:ext uri="{FF2B5EF4-FFF2-40B4-BE49-F238E27FC236}">
                    <a16:creationId xmlns:a16="http://schemas.microsoft.com/office/drawing/2014/main" id="{719EA932-3406-4186-B55C-11637FCA5446}"/>
                  </a:ext>
                </a:extLst>
              </p:cNvPr>
              <p:cNvCxnSpPr>
                <a:cxnSpLocks/>
              </p:cNvCxnSpPr>
              <p:nvPr/>
            </p:nvCxnSpPr>
            <p:spPr>
              <a:xfrm>
                <a:off x="3013553" y="1450493"/>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7" name="Connecteur droit 96">
                <a:extLst>
                  <a:ext uri="{FF2B5EF4-FFF2-40B4-BE49-F238E27FC236}">
                    <a16:creationId xmlns:a16="http://schemas.microsoft.com/office/drawing/2014/main" id="{307186DB-F673-4495-86D6-9F27CFD4F52E}"/>
                  </a:ext>
                </a:extLst>
              </p:cNvPr>
              <p:cNvCxnSpPr>
                <a:cxnSpLocks/>
              </p:cNvCxnSpPr>
              <p:nvPr/>
            </p:nvCxnSpPr>
            <p:spPr>
              <a:xfrm>
                <a:off x="3156427" y="145049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8" name="Connecteur droit 97">
                <a:extLst>
                  <a:ext uri="{FF2B5EF4-FFF2-40B4-BE49-F238E27FC236}">
                    <a16:creationId xmlns:a16="http://schemas.microsoft.com/office/drawing/2014/main" id="{CF1C79E0-EDF7-4B4F-A114-CB4708C91D91}"/>
                  </a:ext>
                </a:extLst>
              </p:cNvPr>
              <p:cNvCxnSpPr>
                <a:cxnSpLocks/>
              </p:cNvCxnSpPr>
              <p:nvPr/>
            </p:nvCxnSpPr>
            <p:spPr>
              <a:xfrm>
                <a:off x="3013553" y="1484996"/>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99" name="Connecteur droit 98">
                <a:extLst>
                  <a:ext uri="{FF2B5EF4-FFF2-40B4-BE49-F238E27FC236}">
                    <a16:creationId xmlns:a16="http://schemas.microsoft.com/office/drawing/2014/main" id="{83EA630A-A6A8-43D3-9744-BCC6FF5A1E24}"/>
                  </a:ext>
                </a:extLst>
              </p:cNvPr>
              <p:cNvCxnSpPr>
                <a:cxnSpLocks/>
              </p:cNvCxnSpPr>
              <p:nvPr/>
            </p:nvCxnSpPr>
            <p:spPr>
              <a:xfrm>
                <a:off x="3013553" y="1513570"/>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0" name="Connecteur droit 99">
                <a:extLst>
                  <a:ext uri="{FF2B5EF4-FFF2-40B4-BE49-F238E27FC236}">
                    <a16:creationId xmlns:a16="http://schemas.microsoft.com/office/drawing/2014/main" id="{A07016DE-801B-4171-818A-BA3B8C64211C}"/>
                  </a:ext>
                </a:extLst>
              </p:cNvPr>
              <p:cNvCxnSpPr>
                <a:cxnSpLocks/>
              </p:cNvCxnSpPr>
              <p:nvPr/>
            </p:nvCxnSpPr>
            <p:spPr>
              <a:xfrm>
                <a:off x="3149284" y="1513572"/>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1" name="Connecteur droit 100">
                <a:extLst>
                  <a:ext uri="{FF2B5EF4-FFF2-40B4-BE49-F238E27FC236}">
                    <a16:creationId xmlns:a16="http://schemas.microsoft.com/office/drawing/2014/main" id="{B5FE8277-5F27-4353-A810-1155142D9DA7}"/>
                  </a:ext>
                </a:extLst>
              </p:cNvPr>
              <p:cNvCxnSpPr>
                <a:cxnSpLocks/>
              </p:cNvCxnSpPr>
              <p:nvPr/>
            </p:nvCxnSpPr>
            <p:spPr>
              <a:xfrm>
                <a:off x="3296925" y="1513571"/>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2" name="Connecteur droit 101">
                <a:extLst>
                  <a:ext uri="{FF2B5EF4-FFF2-40B4-BE49-F238E27FC236}">
                    <a16:creationId xmlns:a16="http://schemas.microsoft.com/office/drawing/2014/main" id="{6F5F54D7-52B5-4CE0-B6B5-6BE27FFFD832}"/>
                  </a:ext>
                </a:extLst>
              </p:cNvPr>
              <p:cNvCxnSpPr>
                <a:cxnSpLocks/>
              </p:cNvCxnSpPr>
              <p:nvPr/>
            </p:nvCxnSpPr>
            <p:spPr>
              <a:xfrm>
                <a:off x="3013553" y="1542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3" name="Connecteur droit 102">
                <a:extLst>
                  <a:ext uri="{FF2B5EF4-FFF2-40B4-BE49-F238E27FC236}">
                    <a16:creationId xmlns:a16="http://schemas.microsoft.com/office/drawing/2014/main" id="{FC6987B6-3937-4245-A589-DF6F5B7EC84C}"/>
                  </a:ext>
                </a:extLst>
              </p:cNvPr>
              <p:cNvCxnSpPr>
                <a:cxnSpLocks/>
              </p:cNvCxnSpPr>
              <p:nvPr/>
            </p:nvCxnSpPr>
            <p:spPr>
              <a:xfrm>
                <a:off x="3256443" y="1542147"/>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4" name="Connecteur droit 103">
                <a:extLst>
                  <a:ext uri="{FF2B5EF4-FFF2-40B4-BE49-F238E27FC236}">
                    <a16:creationId xmlns:a16="http://schemas.microsoft.com/office/drawing/2014/main" id="{37B30D5B-7A99-4002-AF1A-0E1BDD4B88A1}"/>
                  </a:ext>
                </a:extLst>
              </p:cNvPr>
              <p:cNvCxnSpPr>
                <a:cxnSpLocks/>
              </p:cNvCxnSpPr>
              <p:nvPr/>
            </p:nvCxnSpPr>
            <p:spPr>
              <a:xfrm>
                <a:off x="3013553" y="157310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5" name="Connecteur droit 104">
                <a:extLst>
                  <a:ext uri="{FF2B5EF4-FFF2-40B4-BE49-F238E27FC236}">
                    <a16:creationId xmlns:a16="http://schemas.microsoft.com/office/drawing/2014/main" id="{15F9BFB6-8747-4FA7-B73A-4455EC033436}"/>
                  </a:ext>
                </a:extLst>
              </p:cNvPr>
              <p:cNvCxnSpPr>
                <a:cxnSpLocks/>
              </p:cNvCxnSpPr>
              <p:nvPr/>
            </p:nvCxnSpPr>
            <p:spPr>
              <a:xfrm>
                <a:off x="3156427" y="1573102"/>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6" name="Connecteur droit 105">
                <a:extLst>
                  <a:ext uri="{FF2B5EF4-FFF2-40B4-BE49-F238E27FC236}">
                    <a16:creationId xmlns:a16="http://schemas.microsoft.com/office/drawing/2014/main" id="{C9690ED6-5916-4A65-A961-59391399F8B1}"/>
                  </a:ext>
                </a:extLst>
              </p:cNvPr>
              <p:cNvCxnSpPr>
                <a:cxnSpLocks/>
              </p:cNvCxnSpPr>
              <p:nvPr/>
            </p:nvCxnSpPr>
            <p:spPr>
              <a:xfrm>
                <a:off x="3013553" y="1640317"/>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7" name="Connecteur droit 106">
                <a:extLst>
                  <a:ext uri="{FF2B5EF4-FFF2-40B4-BE49-F238E27FC236}">
                    <a16:creationId xmlns:a16="http://schemas.microsoft.com/office/drawing/2014/main" id="{B7C000F3-BB18-402C-8D31-3552BC5F3919}"/>
                  </a:ext>
                </a:extLst>
              </p:cNvPr>
              <p:cNvCxnSpPr>
                <a:cxnSpLocks/>
              </p:cNvCxnSpPr>
              <p:nvPr/>
            </p:nvCxnSpPr>
            <p:spPr>
              <a:xfrm>
                <a:off x="3013553" y="1668892"/>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8" name="Connecteur droit 107">
                <a:extLst>
                  <a:ext uri="{FF2B5EF4-FFF2-40B4-BE49-F238E27FC236}">
                    <a16:creationId xmlns:a16="http://schemas.microsoft.com/office/drawing/2014/main" id="{F3EF6B93-BC52-4BF1-8E33-91E7F27B2F65}"/>
                  </a:ext>
                </a:extLst>
              </p:cNvPr>
              <p:cNvCxnSpPr>
                <a:cxnSpLocks/>
              </p:cNvCxnSpPr>
              <p:nvPr/>
            </p:nvCxnSpPr>
            <p:spPr>
              <a:xfrm>
                <a:off x="3149284" y="1668894"/>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09" name="Connecteur droit 108">
                <a:extLst>
                  <a:ext uri="{FF2B5EF4-FFF2-40B4-BE49-F238E27FC236}">
                    <a16:creationId xmlns:a16="http://schemas.microsoft.com/office/drawing/2014/main" id="{5D6A76B1-1700-4B7B-A280-09525CDF41BB}"/>
                  </a:ext>
                </a:extLst>
              </p:cNvPr>
              <p:cNvCxnSpPr>
                <a:cxnSpLocks/>
              </p:cNvCxnSpPr>
              <p:nvPr/>
            </p:nvCxnSpPr>
            <p:spPr>
              <a:xfrm>
                <a:off x="3296924" y="1668892"/>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0" name="Connecteur droit 109">
                <a:extLst>
                  <a:ext uri="{FF2B5EF4-FFF2-40B4-BE49-F238E27FC236}">
                    <a16:creationId xmlns:a16="http://schemas.microsoft.com/office/drawing/2014/main" id="{99C975B7-72E0-4B86-B06F-BFD94917C9D0}"/>
                  </a:ext>
                </a:extLst>
              </p:cNvPr>
              <p:cNvCxnSpPr>
                <a:cxnSpLocks/>
              </p:cNvCxnSpPr>
              <p:nvPr/>
            </p:nvCxnSpPr>
            <p:spPr>
              <a:xfrm>
                <a:off x="3013553" y="1697467"/>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1" name="Connecteur droit 110">
                <a:extLst>
                  <a:ext uri="{FF2B5EF4-FFF2-40B4-BE49-F238E27FC236}">
                    <a16:creationId xmlns:a16="http://schemas.microsoft.com/office/drawing/2014/main" id="{FF31DF5A-19EE-49BA-982D-EE1F53FD5CCC}"/>
                  </a:ext>
                </a:extLst>
              </p:cNvPr>
              <p:cNvCxnSpPr>
                <a:cxnSpLocks/>
              </p:cNvCxnSpPr>
              <p:nvPr/>
            </p:nvCxnSpPr>
            <p:spPr>
              <a:xfrm>
                <a:off x="3256443" y="1697468"/>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2" name="Connecteur droit 111">
                <a:extLst>
                  <a:ext uri="{FF2B5EF4-FFF2-40B4-BE49-F238E27FC236}">
                    <a16:creationId xmlns:a16="http://schemas.microsoft.com/office/drawing/2014/main" id="{12F7E225-414D-4F23-B7BA-3051A3EAFFB1}"/>
                  </a:ext>
                </a:extLst>
              </p:cNvPr>
              <p:cNvCxnSpPr>
                <a:cxnSpLocks/>
              </p:cNvCxnSpPr>
              <p:nvPr/>
            </p:nvCxnSpPr>
            <p:spPr>
              <a:xfrm>
                <a:off x="3013553" y="172842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3" name="Connecteur droit 112">
                <a:extLst>
                  <a:ext uri="{FF2B5EF4-FFF2-40B4-BE49-F238E27FC236}">
                    <a16:creationId xmlns:a16="http://schemas.microsoft.com/office/drawing/2014/main" id="{FC364DC1-9998-4765-AF8A-A0FFEC169966}"/>
                  </a:ext>
                </a:extLst>
              </p:cNvPr>
              <p:cNvCxnSpPr>
                <a:cxnSpLocks/>
              </p:cNvCxnSpPr>
              <p:nvPr/>
            </p:nvCxnSpPr>
            <p:spPr>
              <a:xfrm>
                <a:off x="3156427" y="1728425"/>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Connecteur droit 113">
                <a:extLst>
                  <a:ext uri="{FF2B5EF4-FFF2-40B4-BE49-F238E27FC236}">
                    <a16:creationId xmlns:a16="http://schemas.microsoft.com/office/drawing/2014/main" id="{2C5ED64B-01B6-4CF2-954C-5438447043AF}"/>
                  </a:ext>
                </a:extLst>
              </p:cNvPr>
              <p:cNvCxnSpPr>
                <a:cxnSpLocks/>
              </p:cNvCxnSpPr>
              <p:nvPr/>
            </p:nvCxnSpPr>
            <p:spPr>
              <a:xfrm>
                <a:off x="3014717" y="1759040"/>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Connecteur droit 114">
                <a:extLst>
                  <a:ext uri="{FF2B5EF4-FFF2-40B4-BE49-F238E27FC236}">
                    <a16:creationId xmlns:a16="http://schemas.microsoft.com/office/drawing/2014/main" id="{F4DB79C7-87E9-47D2-900F-C7154BD93F06}"/>
                  </a:ext>
                </a:extLst>
              </p:cNvPr>
              <p:cNvCxnSpPr>
                <a:cxnSpLocks/>
              </p:cNvCxnSpPr>
              <p:nvPr/>
            </p:nvCxnSpPr>
            <p:spPr>
              <a:xfrm>
                <a:off x="3014717" y="1787615"/>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Connecteur droit 115">
                <a:extLst>
                  <a:ext uri="{FF2B5EF4-FFF2-40B4-BE49-F238E27FC236}">
                    <a16:creationId xmlns:a16="http://schemas.microsoft.com/office/drawing/2014/main" id="{5D1C9856-A64B-4D10-82BA-A6EE070C52CC}"/>
                  </a:ext>
                </a:extLst>
              </p:cNvPr>
              <p:cNvCxnSpPr>
                <a:cxnSpLocks/>
              </p:cNvCxnSpPr>
              <p:nvPr/>
            </p:nvCxnSpPr>
            <p:spPr>
              <a:xfrm>
                <a:off x="3150448" y="1787617"/>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C87B46CE-8911-4931-ADEA-9BADF03E7E58}"/>
                  </a:ext>
                </a:extLst>
              </p:cNvPr>
              <p:cNvCxnSpPr>
                <a:cxnSpLocks/>
              </p:cNvCxnSpPr>
              <p:nvPr/>
            </p:nvCxnSpPr>
            <p:spPr>
              <a:xfrm>
                <a:off x="3298088" y="1787615"/>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8" name="Connecteur droit 117">
                <a:extLst>
                  <a:ext uri="{FF2B5EF4-FFF2-40B4-BE49-F238E27FC236}">
                    <a16:creationId xmlns:a16="http://schemas.microsoft.com/office/drawing/2014/main" id="{18581E7E-61BB-4E30-BF59-87D9878A146E}"/>
                  </a:ext>
                </a:extLst>
              </p:cNvPr>
              <p:cNvCxnSpPr>
                <a:cxnSpLocks/>
              </p:cNvCxnSpPr>
              <p:nvPr/>
            </p:nvCxnSpPr>
            <p:spPr>
              <a:xfrm>
                <a:off x="3014717" y="181619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9" name="Connecteur droit 118">
                <a:extLst>
                  <a:ext uri="{FF2B5EF4-FFF2-40B4-BE49-F238E27FC236}">
                    <a16:creationId xmlns:a16="http://schemas.microsoft.com/office/drawing/2014/main" id="{3AD29892-8EF6-47DF-9B17-1252CC4E7673}"/>
                  </a:ext>
                </a:extLst>
              </p:cNvPr>
              <p:cNvCxnSpPr>
                <a:cxnSpLocks/>
              </p:cNvCxnSpPr>
              <p:nvPr/>
            </p:nvCxnSpPr>
            <p:spPr>
              <a:xfrm>
                <a:off x="3257607" y="18161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94D2EA0B-36CB-468D-99E0-F35444C34027}"/>
                  </a:ext>
                </a:extLst>
              </p:cNvPr>
              <p:cNvCxnSpPr>
                <a:cxnSpLocks/>
              </p:cNvCxnSpPr>
              <p:nvPr/>
            </p:nvCxnSpPr>
            <p:spPr>
              <a:xfrm>
                <a:off x="3014717" y="1847146"/>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5E69E73B-1F68-40EB-9A44-87EE1AC16537}"/>
                  </a:ext>
                </a:extLst>
              </p:cNvPr>
              <p:cNvCxnSpPr>
                <a:cxnSpLocks/>
              </p:cNvCxnSpPr>
              <p:nvPr/>
            </p:nvCxnSpPr>
            <p:spPr>
              <a:xfrm>
                <a:off x="3157591" y="1847146"/>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2" name="Connecteur droit 121">
                <a:extLst>
                  <a:ext uri="{FF2B5EF4-FFF2-40B4-BE49-F238E27FC236}">
                    <a16:creationId xmlns:a16="http://schemas.microsoft.com/office/drawing/2014/main" id="{2E18E684-C92C-41DA-B000-E5055F125434}"/>
                  </a:ext>
                </a:extLst>
              </p:cNvPr>
              <p:cNvCxnSpPr>
                <a:cxnSpLocks/>
              </p:cNvCxnSpPr>
              <p:nvPr/>
            </p:nvCxnSpPr>
            <p:spPr>
              <a:xfrm>
                <a:off x="3013553" y="1881223"/>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3" name="Connecteur droit 122">
                <a:extLst>
                  <a:ext uri="{FF2B5EF4-FFF2-40B4-BE49-F238E27FC236}">
                    <a16:creationId xmlns:a16="http://schemas.microsoft.com/office/drawing/2014/main" id="{3EC5FC9F-D63D-4D9C-BEE9-1EBE5D1B0D73}"/>
                  </a:ext>
                </a:extLst>
              </p:cNvPr>
              <p:cNvCxnSpPr>
                <a:cxnSpLocks/>
              </p:cNvCxnSpPr>
              <p:nvPr/>
            </p:nvCxnSpPr>
            <p:spPr>
              <a:xfrm>
                <a:off x="3013553" y="1909797"/>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4" name="Connecteur droit 123">
                <a:extLst>
                  <a:ext uri="{FF2B5EF4-FFF2-40B4-BE49-F238E27FC236}">
                    <a16:creationId xmlns:a16="http://schemas.microsoft.com/office/drawing/2014/main" id="{D9DA59DC-9D75-466A-BACA-3F4435F9347E}"/>
                  </a:ext>
                </a:extLst>
              </p:cNvPr>
              <p:cNvCxnSpPr>
                <a:cxnSpLocks/>
              </p:cNvCxnSpPr>
              <p:nvPr/>
            </p:nvCxnSpPr>
            <p:spPr>
              <a:xfrm>
                <a:off x="3149284" y="1909799"/>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5" name="Connecteur droit 124">
                <a:extLst>
                  <a:ext uri="{FF2B5EF4-FFF2-40B4-BE49-F238E27FC236}">
                    <a16:creationId xmlns:a16="http://schemas.microsoft.com/office/drawing/2014/main" id="{718C3B4B-E1E5-4C12-ACC0-5703469F1B27}"/>
                  </a:ext>
                </a:extLst>
              </p:cNvPr>
              <p:cNvCxnSpPr>
                <a:cxnSpLocks/>
              </p:cNvCxnSpPr>
              <p:nvPr/>
            </p:nvCxnSpPr>
            <p:spPr>
              <a:xfrm>
                <a:off x="3296924" y="190979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6" name="Connecteur droit 125">
                <a:extLst>
                  <a:ext uri="{FF2B5EF4-FFF2-40B4-BE49-F238E27FC236}">
                    <a16:creationId xmlns:a16="http://schemas.microsoft.com/office/drawing/2014/main" id="{4E128C98-E225-4C72-A063-2941592A0726}"/>
                  </a:ext>
                </a:extLst>
              </p:cNvPr>
              <p:cNvCxnSpPr>
                <a:cxnSpLocks/>
              </p:cNvCxnSpPr>
              <p:nvPr/>
            </p:nvCxnSpPr>
            <p:spPr>
              <a:xfrm>
                <a:off x="3013553" y="193837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7" name="Connecteur droit 126">
                <a:extLst>
                  <a:ext uri="{FF2B5EF4-FFF2-40B4-BE49-F238E27FC236}">
                    <a16:creationId xmlns:a16="http://schemas.microsoft.com/office/drawing/2014/main" id="{F6FC236D-4DA2-4929-9D1B-C3A7E21AE496}"/>
                  </a:ext>
                </a:extLst>
              </p:cNvPr>
              <p:cNvCxnSpPr>
                <a:cxnSpLocks/>
              </p:cNvCxnSpPr>
              <p:nvPr/>
            </p:nvCxnSpPr>
            <p:spPr>
              <a:xfrm>
                <a:off x="3256442" y="193837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8" name="Connecteur droit 127">
                <a:extLst>
                  <a:ext uri="{FF2B5EF4-FFF2-40B4-BE49-F238E27FC236}">
                    <a16:creationId xmlns:a16="http://schemas.microsoft.com/office/drawing/2014/main" id="{F3F741FC-BA28-472C-9FC5-48266414111E}"/>
                  </a:ext>
                </a:extLst>
              </p:cNvPr>
              <p:cNvCxnSpPr>
                <a:cxnSpLocks/>
              </p:cNvCxnSpPr>
              <p:nvPr/>
            </p:nvCxnSpPr>
            <p:spPr>
              <a:xfrm>
                <a:off x="3013553" y="1969329"/>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FDE48259-FC17-4B06-B03C-C784BD97E715}"/>
                  </a:ext>
                </a:extLst>
              </p:cNvPr>
              <p:cNvCxnSpPr>
                <a:cxnSpLocks/>
              </p:cNvCxnSpPr>
              <p:nvPr/>
            </p:nvCxnSpPr>
            <p:spPr>
              <a:xfrm>
                <a:off x="3156427" y="196933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Connecteur droit 129">
                <a:extLst>
                  <a:ext uri="{FF2B5EF4-FFF2-40B4-BE49-F238E27FC236}">
                    <a16:creationId xmlns:a16="http://schemas.microsoft.com/office/drawing/2014/main" id="{0447E267-3427-416A-BEDF-689FC686F947}"/>
                  </a:ext>
                </a:extLst>
              </p:cNvPr>
              <p:cNvCxnSpPr>
                <a:cxnSpLocks/>
              </p:cNvCxnSpPr>
              <p:nvPr/>
            </p:nvCxnSpPr>
            <p:spPr>
              <a:xfrm>
                <a:off x="3013553" y="2000484"/>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Connecteur droit 130">
                <a:extLst>
                  <a:ext uri="{FF2B5EF4-FFF2-40B4-BE49-F238E27FC236}">
                    <a16:creationId xmlns:a16="http://schemas.microsoft.com/office/drawing/2014/main" id="{8DFCD026-1879-485F-B85A-16D80C701223}"/>
                  </a:ext>
                </a:extLst>
              </p:cNvPr>
              <p:cNvCxnSpPr>
                <a:cxnSpLocks/>
              </p:cNvCxnSpPr>
              <p:nvPr/>
            </p:nvCxnSpPr>
            <p:spPr>
              <a:xfrm>
                <a:off x="3013553" y="202905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Connecteur droit 131">
                <a:extLst>
                  <a:ext uri="{FF2B5EF4-FFF2-40B4-BE49-F238E27FC236}">
                    <a16:creationId xmlns:a16="http://schemas.microsoft.com/office/drawing/2014/main" id="{F57C78B2-0474-432E-A31A-0EDFC07C5418}"/>
                  </a:ext>
                </a:extLst>
              </p:cNvPr>
              <p:cNvCxnSpPr>
                <a:cxnSpLocks/>
              </p:cNvCxnSpPr>
              <p:nvPr/>
            </p:nvCxnSpPr>
            <p:spPr>
              <a:xfrm>
                <a:off x="3149284" y="202906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Connecteur droit 132">
                <a:extLst>
                  <a:ext uri="{FF2B5EF4-FFF2-40B4-BE49-F238E27FC236}">
                    <a16:creationId xmlns:a16="http://schemas.microsoft.com/office/drawing/2014/main" id="{40471158-D727-433F-AB4E-6F53FAE7EBEB}"/>
                  </a:ext>
                </a:extLst>
              </p:cNvPr>
              <p:cNvCxnSpPr>
                <a:cxnSpLocks/>
              </p:cNvCxnSpPr>
              <p:nvPr/>
            </p:nvCxnSpPr>
            <p:spPr>
              <a:xfrm>
                <a:off x="3296923" y="2029059"/>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Connecteur droit 133">
                <a:extLst>
                  <a:ext uri="{FF2B5EF4-FFF2-40B4-BE49-F238E27FC236}">
                    <a16:creationId xmlns:a16="http://schemas.microsoft.com/office/drawing/2014/main" id="{B54A9ED8-3D46-48CC-A051-F716A00CBCB7}"/>
                  </a:ext>
                </a:extLst>
              </p:cNvPr>
              <p:cNvCxnSpPr>
                <a:cxnSpLocks/>
              </p:cNvCxnSpPr>
              <p:nvPr/>
            </p:nvCxnSpPr>
            <p:spPr>
              <a:xfrm>
                <a:off x="3013552"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Connecteur droit 134">
                <a:extLst>
                  <a:ext uri="{FF2B5EF4-FFF2-40B4-BE49-F238E27FC236}">
                    <a16:creationId xmlns:a16="http://schemas.microsoft.com/office/drawing/2014/main" id="{11B17B42-F0AB-4C55-83C2-79104047E3C1}"/>
                  </a:ext>
                </a:extLst>
              </p:cNvPr>
              <p:cNvCxnSpPr>
                <a:cxnSpLocks/>
              </p:cNvCxnSpPr>
              <p:nvPr/>
            </p:nvCxnSpPr>
            <p:spPr>
              <a:xfrm>
                <a:off x="3256442"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6" name="Connecteur droit 135">
                <a:extLst>
                  <a:ext uri="{FF2B5EF4-FFF2-40B4-BE49-F238E27FC236}">
                    <a16:creationId xmlns:a16="http://schemas.microsoft.com/office/drawing/2014/main" id="{35F9D990-9BBD-49B5-A0F6-795E82446EFD}"/>
                  </a:ext>
                </a:extLst>
              </p:cNvPr>
              <p:cNvCxnSpPr>
                <a:cxnSpLocks/>
              </p:cNvCxnSpPr>
              <p:nvPr/>
            </p:nvCxnSpPr>
            <p:spPr>
              <a:xfrm>
                <a:off x="3013552" y="208859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67AAFF3B-E0D4-4AC6-AEED-B7F3E92E0D7F}"/>
                  </a:ext>
                </a:extLst>
              </p:cNvPr>
              <p:cNvCxnSpPr>
                <a:cxnSpLocks/>
              </p:cNvCxnSpPr>
              <p:nvPr/>
            </p:nvCxnSpPr>
            <p:spPr>
              <a:xfrm>
                <a:off x="3156426"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8" name="Connecteur droit 137">
                <a:extLst>
                  <a:ext uri="{FF2B5EF4-FFF2-40B4-BE49-F238E27FC236}">
                    <a16:creationId xmlns:a16="http://schemas.microsoft.com/office/drawing/2014/main" id="{5B320B22-07F8-4151-B850-49629ADC47CE}"/>
                  </a:ext>
                </a:extLst>
              </p:cNvPr>
              <p:cNvCxnSpPr>
                <a:cxnSpLocks/>
              </p:cNvCxnSpPr>
              <p:nvPr/>
            </p:nvCxnSpPr>
            <p:spPr>
              <a:xfrm>
                <a:off x="2618265" y="2057634"/>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9" name="Connecteur droit 138">
                <a:extLst>
                  <a:ext uri="{FF2B5EF4-FFF2-40B4-BE49-F238E27FC236}">
                    <a16:creationId xmlns:a16="http://schemas.microsoft.com/office/drawing/2014/main" id="{4416EEBB-1E3B-45CC-A62B-2461C4F16719}"/>
                  </a:ext>
                </a:extLst>
              </p:cNvPr>
              <p:cNvCxnSpPr>
                <a:cxnSpLocks/>
              </p:cNvCxnSpPr>
              <p:nvPr/>
            </p:nvCxnSpPr>
            <p:spPr>
              <a:xfrm>
                <a:off x="2861154" y="2057635"/>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0" name="Connecteur droit 139">
                <a:extLst>
                  <a:ext uri="{FF2B5EF4-FFF2-40B4-BE49-F238E27FC236}">
                    <a16:creationId xmlns:a16="http://schemas.microsoft.com/office/drawing/2014/main" id="{0A548ABC-C47D-4C2B-B20E-251DFAB4119A}"/>
                  </a:ext>
                </a:extLst>
              </p:cNvPr>
              <p:cNvCxnSpPr>
                <a:cxnSpLocks/>
              </p:cNvCxnSpPr>
              <p:nvPr/>
            </p:nvCxnSpPr>
            <p:spPr>
              <a:xfrm>
                <a:off x="2618265" y="2088591"/>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1" name="Connecteur droit 140">
                <a:extLst>
                  <a:ext uri="{FF2B5EF4-FFF2-40B4-BE49-F238E27FC236}">
                    <a16:creationId xmlns:a16="http://schemas.microsoft.com/office/drawing/2014/main" id="{5BA86964-5BFB-4EE6-8202-BEF5443A641F}"/>
                  </a:ext>
                </a:extLst>
              </p:cNvPr>
              <p:cNvCxnSpPr>
                <a:cxnSpLocks/>
              </p:cNvCxnSpPr>
              <p:nvPr/>
            </p:nvCxnSpPr>
            <p:spPr>
              <a:xfrm>
                <a:off x="2761138" y="208859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7CBEA326-E549-4834-BAC1-165DE3895499}"/>
                  </a:ext>
                </a:extLst>
              </p:cNvPr>
              <p:cNvSpPr/>
              <p:nvPr/>
            </p:nvSpPr>
            <p:spPr>
              <a:xfrm>
                <a:off x="2001783" y="2267531"/>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F2AB722-8001-4F97-A847-84BBF5517C78}"/>
                  </a:ext>
                </a:extLst>
              </p:cNvPr>
              <p:cNvSpPr/>
              <p:nvPr/>
            </p:nvSpPr>
            <p:spPr>
              <a:xfrm>
                <a:off x="2001783" y="2372424"/>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E9BC942-F544-4837-BFFC-076A99CFB796}"/>
                  </a:ext>
                </a:extLst>
              </p:cNvPr>
              <p:cNvSpPr/>
              <p:nvPr/>
            </p:nvSpPr>
            <p:spPr>
              <a:xfrm>
                <a:off x="2358905" y="2372045"/>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BDD06511-9D65-47AD-A451-96D0A801E7CD}"/>
                  </a:ext>
                </a:extLst>
              </p:cNvPr>
              <p:cNvSpPr/>
              <p:nvPr/>
            </p:nvSpPr>
            <p:spPr>
              <a:xfrm>
                <a:off x="2510719" y="2371572"/>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600A9-473F-4923-BD76-12FC8846851E}"/>
                  </a:ext>
                </a:extLst>
              </p:cNvPr>
              <p:cNvSpPr/>
              <p:nvPr/>
            </p:nvSpPr>
            <p:spPr>
              <a:xfrm>
                <a:off x="2001783" y="2479436"/>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256AA9B1-85CA-4D6C-9E58-3AFB067C83A9}"/>
                  </a:ext>
                </a:extLst>
              </p:cNvPr>
              <p:cNvSpPr/>
              <p:nvPr/>
            </p:nvSpPr>
            <p:spPr>
              <a:xfrm>
                <a:off x="2259636" y="2479437"/>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26A158D9-9769-4BE6-A1BF-13A97FD2B402}"/>
                  </a:ext>
                </a:extLst>
              </p:cNvPr>
              <p:cNvSpPr/>
              <p:nvPr/>
            </p:nvSpPr>
            <p:spPr>
              <a:xfrm>
                <a:off x="2479835" y="2481913"/>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670AFE41-3D70-422A-92A5-D45204432D0C}"/>
                  </a:ext>
                </a:extLst>
              </p:cNvPr>
              <p:cNvSpPr/>
              <p:nvPr/>
            </p:nvSpPr>
            <p:spPr>
              <a:xfrm>
                <a:off x="2001550" y="2587882"/>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00E56BD-91C7-4FE8-89BD-50AB6823FD07}"/>
                  </a:ext>
                </a:extLst>
              </p:cNvPr>
              <p:cNvSpPr/>
              <p:nvPr/>
            </p:nvSpPr>
            <p:spPr>
              <a:xfrm>
                <a:off x="2447578" y="2588778"/>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93004F56-8D45-4CE2-908C-C52A2245BE01}"/>
                  </a:ext>
                </a:extLst>
              </p:cNvPr>
              <p:cNvSpPr/>
              <p:nvPr/>
            </p:nvSpPr>
            <p:spPr>
              <a:xfrm>
                <a:off x="1998179" y="1835310"/>
                <a:ext cx="596696"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2127CBB6-0DA3-489C-92E2-CE5DC2EE3E9E}"/>
                  </a:ext>
                </a:extLst>
              </p:cNvPr>
              <p:cNvSpPr/>
              <p:nvPr/>
            </p:nvSpPr>
            <p:spPr>
              <a:xfrm>
                <a:off x="1998180" y="1940203"/>
                <a:ext cx="33212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E8A0C70A-7EE5-4C93-B37F-B632F3AD1DCA}"/>
                  </a:ext>
                </a:extLst>
              </p:cNvPr>
              <p:cNvSpPr/>
              <p:nvPr/>
            </p:nvSpPr>
            <p:spPr>
              <a:xfrm>
                <a:off x="2355301" y="1939823"/>
                <a:ext cx="12263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9DF00FB3-261F-4F2A-8C1D-89A00FD0B6A9}"/>
                  </a:ext>
                </a:extLst>
              </p:cNvPr>
              <p:cNvSpPr/>
              <p:nvPr/>
            </p:nvSpPr>
            <p:spPr>
              <a:xfrm>
                <a:off x="2507115" y="1939351"/>
                <a:ext cx="8799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6445D760-F59A-4FC2-B7E0-1CEF39229A26}"/>
                  </a:ext>
                </a:extLst>
              </p:cNvPr>
              <p:cNvSpPr/>
              <p:nvPr/>
            </p:nvSpPr>
            <p:spPr>
              <a:xfrm>
                <a:off x="1998179" y="2047215"/>
                <a:ext cx="22622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8707CEB8-B20C-4300-9C5F-EA7938574C31}"/>
                  </a:ext>
                </a:extLst>
              </p:cNvPr>
              <p:cNvSpPr/>
              <p:nvPr/>
            </p:nvSpPr>
            <p:spPr>
              <a:xfrm>
                <a:off x="2256032" y="2047215"/>
                <a:ext cx="188568"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408897DA-8B4A-4145-ABC2-F0595B30E526}"/>
                  </a:ext>
                </a:extLst>
              </p:cNvPr>
              <p:cNvSpPr/>
              <p:nvPr/>
            </p:nvSpPr>
            <p:spPr>
              <a:xfrm>
                <a:off x="2476230" y="2049692"/>
                <a:ext cx="118643"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9F4EC3ED-0B5E-44C9-9B96-CF537ECF1F6E}"/>
                  </a:ext>
                </a:extLst>
              </p:cNvPr>
              <p:cNvSpPr/>
              <p:nvPr/>
            </p:nvSpPr>
            <p:spPr>
              <a:xfrm>
                <a:off x="1997945" y="2155660"/>
                <a:ext cx="409400"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E4F6D9A2-5D31-44BB-B31E-59A6BA3DE7B5}"/>
                  </a:ext>
                </a:extLst>
              </p:cNvPr>
              <p:cNvSpPr/>
              <p:nvPr/>
            </p:nvSpPr>
            <p:spPr>
              <a:xfrm>
                <a:off x="2443973" y="2156556"/>
                <a:ext cx="150901" cy="711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Image 165">
                <a:extLst>
                  <a:ext uri="{FF2B5EF4-FFF2-40B4-BE49-F238E27FC236}">
                    <a16:creationId xmlns:a16="http://schemas.microsoft.com/office/drawing/2014/main" id="{277859D8-9147-4BB8-ACF7-B31B5526C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0060" y="1200781"/>
                <a:ext cx="592009" cy="592070"/>
              </a:xfrm>
              <a:prstGeom prst="rect">
                <a:avLst/>
              </a:prstGeom>
            </p:spPr>
          </p:pic>
        </p:grpSp>
      </p:grpSp>
      <p:sp>
        <p:nvSpPr>
          <p:cNvPr id="1057" name="Rectangle 1056">
            <a:extLst>
              <a:ext uri="{FF2B5EF4-FFF2-40B4-BE49-F238E27FC236}">
                <a16:creationId xmlns:a16="http://schemas.microsoft.com/office/drawing/2014/main" id="{64AF3C4B-7E89-42E7-900B-5038FA3DAF7C}"/>
              </a:ext>
            </a:extLst>
          </p:cNvPr>
          <p:cNvSpPr/>
          <p:nvPr/>
        </p:nvSpPr>
        <p:spPr>
          <a:xfrm rot="224373">
            <a:off x="-14981032" y="-3604403"/>
            <a:ext cx="4665401" cy="4884577"/>
          </a:xfrm>
          <a:prstGeom prst="rect">
            <a:avLst/>
          </a:prstGeom>
          <a:solidFill>
            <a:srgbClr val="F6F127"/>
          </a:solidFill>
          <a:ln>
            <a:noFill/>
          </a:ln>
          <a:effectLst>
            <a:outerShdw blurRad="25400" dist="63500" dir="8100000" algn="tr" rotWithShape="0">
              <a:schemeClr val="tx2">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8" name="Rectangle 1067">
            <a:extLst>
              <a:ext uri="{FF2B5EF4-FFF2-40B4-BE49-F238E27FC236}">
                <a16:creationId xmlns:a16="http://schemas.microsoft.com/office/drawing/2014/main" id="{83D49DD9-93D2-40A6-8450-319ECBC16923}"/>
              </a:ext>
            </a:extLst>
          </p:cNvPr>
          <p:cNvSpPr/>
          <p:nvPr/>
        </p:nvSpPr>
        <p:spPr>
          <a:xfrm rot="224373">
            <a:off x="16465640" y="45158"/>
            <a:ext cx="5681133" cy="5948027"/>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tangle 1068">
            <a:extLst>
              <a:ext uri="{FF2B5EF4-FFF2-40B4-BE49-F238E27FC236}">
                <a16:creationId xmlns:a16="http://schemas.microsoft.com/office/drawing/2014/main" id="{C9945222-1997-4B02-BC7B-86D1A78ED7D8}"/>
              </a:ext>
            </a:extLst>
          </p:cNvPr>
          <p:cNvSpPr/>
          <p:nvPr/>
        </p:nvSpPr>
        <p:spPr>
          <a:xfrm rot="20917800">
            <a:off x="11952204" y="18273334"/>
            <a:ext cx="5576861" cy="5838859"/>
          </a:xfrm>
          <a:prstGeom prst="rect">
            <a:avLst/>
          </a:prstGeom>
          <a:solidFill>
            <a:srgbClr val="F6F127"/>
          </a:solidFill>
          <a:ln>
            <a:noFill/>
          </a:ln>
          <a:effectLst>
            <a:outerShdw blurRad="25400" dist="63500" dir="2700000" algn="tl" rotWithShape="0">
              <a:schemeClr val="accent1">
                <a:lumMod val="50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0" name="Rectangle 1069">
            <a:extLst>
              <a:ext uri="{FF2B5EF4-FFF2-40B4-BE49-F238E27FC236}">
                <a16:creationId xmlns:a16="http://schemas.microsoft.com/office/drawing/2014/main" id="{6B24AA0F-634C-49D5-8309-B8C4F3EB756E}"/>
              </a:ext>
            </a:extLst>
          </p:cNvPr>
          <p:cNvSpPr/>
          <p:nvPr/>
        </p:nvSpPr>
        <p:spPr>
          <a:xfrm rot="21124340">
            <a:off x="3673831" y="9587069"/>
            <a:ext cx="5021555" cy="5257462"/>
          </a:xfrm>
          <a:prstGeom prst="rect">
            <a:avLst/>
          </a:prstGeom>
          <a:solidFill>
            <a:srgbClr val="F6F127"/>
          </a:solidFill>
          <a:ln>
            <a:noFill/>
          </a:ln>
          <a:effectLst>
            <a:outerShdw blurRad="254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1070">
            <a:extLst>
              <a:ext uri="{FF2B5EF4-FFF2-40B4-BE49-F238E27FC236}">
                <a16:creationId xmlns:a16="http://schemas.microsoft.com/office/drawing/2014/main" id="{EEFDFD95-15FF-445D-83AC-3A2E7DA06EE9}"/>
              </a:ext>
            </a:extLst>
          </p:cNvPr>
          <p:cNvSpPr/>
          <p:nvPr/>
        </p:nvSpPr>
        <p:spPr>
          <a:xfrm rot="395777">
            <a:off x="-12479906" y="10621227"/>
            <a:ext cx="4138676" cy="4333110"/>
          </a:xfrm>
          <a:prstGeom prst="rect">
            <a:avLst/>
          </a:prstGeom>
          <a:solidFill>
            <a:srgbClr val="F6F127"/>
          </a:solidFill>
          <a:ln>
            <a:noFill/>
          </a:ln>
          <a:effectLst>
            <a:outerShdw blurRad="254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3" name="Image 1072">
            <a:extLst>
              <a:ext uri="{FF2B5EF4-FFF2-40B4-BE49-F238E27FC236}">
                <a16:creationId xmlns:a16="http://schemas.microsoft.com/office/drawing/2014/main" id="{C4128B1F-6A84-4B6F-A07C-CFB9E77A225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00" b="90000" l="10000" r="90000">
                        <a14:foregroundMark x1="48400" y1="46400" x2="48400" y2="46400"/>
                        <a14:foregroundMark x1="59400" y1="34600" x2="59400" y2="34600"/>
                        <a14:foregroundMark x1="58600" y1="9600" x2="58600" y2="9600"/>
                        <a14:foregroundMark x1="45400" y1="33400" x2="45400" y2="33400"/>
                      </a14:backgroundRemoval>
                    </a14:imgEffect>
                  </a14:imgLayer>
                </a14:imgProps>
              </a:ext>
              <a:ext uri="{28A0092B-C50C-407E-A947-70E740481C1C}">
                <a14:useLocalDpi xmlns:a14="http://schemas.microsoft.com/office/drawing/2010/main" val="0"/>
              </a:ext>
            </a:extLst>
          </a:blip>
          <a:stretch>
            <a:fillRect/>
          </a:stretch>
        </p:blipFill>
        <p:spPr>
          <a:xfrm rot="349285">
            <a:off x="-15043567" y="-3425781"/>
            <a:ext cx="4689594" cy="4689594"/>
          </a:xfrm>
          <a:prstGeom prst="rect">
            <a:avLst/>
          </a:prstGeom>
        </p:spPr>
      </p:pic>
      <p:pic>
        <p:nvPicPr>
          <p:cNvPr id="1075" name="Image 1074">
            <a:extLst>
              <a:ext uri="{FF2B5EF4-FFF2-40B4-BE49-F238E27FC236}">
                <a16:creationId xmlns:a16="http://schemas.microsoft.com/office/drawing/2014/main" id="{B0E52E49-917D-4A91-B92A-F67BCC6B06B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200" l="9400" r="93600">
                        <a14:foregroundMark x1="9400" y1="49000" x2="9400" y2="49000"/>
                        <a14:foregroundMark x1="41800" y1="55600" x2="41800" y2="55600"/>
                        <a14:foregroundMark x1="49800" y1="90200" x2="49800" y2="90200"/>
                        <a14:foregroundMark x1="93600" y1="11400" x2="93600" y2="11400"/>
                      </a14:backgroundRemoval>
                    </a14:imgEffect>
                  </a14:imgLayer>
                </a14:imgProps>
              </a:ext>
              <a:ext uri="{28A0092B-C50C-407E-A947-70E740481C1C}">
                <a14:useLocalDpi xmlns:a14="http://schemas.microsoft.com/office/drawing/2010/main" val="0"/>
              </a:ext>
            </a:extLst>
          </a:blip>
          <a:stretch>
            <a:fillRect/>
          </a:stretch>
        </p:blipFill>
        <p:spPr>
          <a:xfrm rot="20770279">
            <a:off x="12840126" y="18948516"/>
            <a:ext cx="4246244" cy="4246244"/>
          </a:xfrm>
          <a:prstGeom prst="rect">
            <a:avLst/>
          </a:prstGeom>
        </p:spPr>
      </p:pic>
      <p:pic>
        <p:nvPicPr>
          <p:cNvPr id="1077" name="Image 1076">
            <a:extLst>
              <a:ext uri="{FF2B5EF4-FFF2-40B4-BE49-F238E27FC236}">
                <a16:creationId xmlns:a16="http://schemas.microsoft.com/office/drawing/2014/main" id="{80029655-21EF-4EAA-B5A5-E5E1E5B36C8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7200" r="90400">
                        <a14:foregroundMark x1="8800" y1="28200" x2="8800" y2="28200"/>
                        <a14:foregroundMark x1="8400" y1="75000" x2="8400" y2="75000"/>
                        <a14:foregroundMark x1="90600" y1="80400" x2="90600" y2="80400"/>
                        <a14:foregroundMark x1="7200" y1="29200" x2="7200" y2="29200"/>
                      </a14:backgroundRemoval>
                    </a14:imgEffect>
                  </a14:imgLayer>
                </a14:imgProps>
              </a:ext>
              <a:ext uri="{28A0092B-C50C-407E-A947-70E740481C1C}">
                <a14:useLocalDpi xmlns:a14="http://schemas.microsoft.com/office/drawing/2010/main" val="0"/>
              </a:ext>
            </a:extLst>
          </a:blip>
          <a:stretch>
            <a:fillRect/>
          </a:stretch>
        </p:blipFill>
        <p:spPr>
          <a:xfrm rot="223367" flipH="1">
            <a:off x="17236167" y="1324687"/>
            <a:ext cx="3893558" cy="3893558"/>
          </a:xfrm>
          <a:prstGeom prst="rect">
            <a:avLst/>
          </a:prstGeom>
        </p:spPr>
      </p:pic>
      <p:pic>
        <p:nvPicPr>
          <p:cNvPr id="1079" name="Image 1078">
            <a:extLst>
              <a:ext uri="{FF2B5EF4-FFF2-40B4-BE49-F238E27FC236}">
                <a16:creationId xmlns:a16="http://schemas.microsoft.com/office/drawing/2014/main" id="{216C40D1-D541-4389-B20E-69C066ACFFCE}"/>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73800" y1="71400" x2="73800" y2="71400"/>
                        <a14:foregroundMark x1="47600" y1="28400" x2="47600" y2="28400"/>
                        <a14:foregroundMark x1="52200" y1="70000" x2="52200" y2="70000"/>
                        <a14:foregroundMark x1="31600" y1="73600" x2="31600" y2="73600"/>
                        <a14:foregroundMark x1="29200" y1="34800" x2="29200" y2="34800"/>
                      </a14:backgroundRemoval>
                    </a14:imgEffect>
                  </a14:imgLayer>
                </a14:imgProps>
              </a:ext>
              <a:ext uri="{28A0092B-C50C-407E-A947-70E740481C1C}">
                <a14:useLocalDpi xmlns:a14="http://schemas.microsoft.com/office/drawing/2010/main" val="0"/>
              </a:ext>
            </a:extLst>
          </a:blip>
          <a:stretch>
            <a:fillRect/>
          </a:stretch>
        </p:blipFill>
        <p:spPr>
          <a:xfrm rot="582945">
            <a:off x="-12371348" y="11128409"/>
            <a:ext cx="3957785" cy="3957785"/>
          </a:xfrm>
          <a:prstGeom prst="rect">
            <a:avLst/>
          </a:prstGeom>
        </p:spPr>
      </p:pic>
      <p:pic>
        <p:nvPicPr>
          <p:cNvPr id="1081" name="Image 1080">
            <a:extLst>
              <a:ext uri="{FF2B5EF4-FFF2-40B4-BE49-F238E27FC236}">
                <a16:creationId xmlns:a16="http://schemas.microsoft.com/office/drawing/2014/main" id="{2A9F9FDE-914A-45A0-BF42-FE4216FE4EE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46400" y1="55600" x2="46400" y2="55600"/>
                      </a14:backgroundRemoval>
                    </a14:imgEffect>
                  </a14:imgLayer>
                </a14:imgProps>
              </a:ext>
              <a:ext uri="{28A0092B-C50C-407E-A947-70E740481C1C}">
                <a14:useLocalDpi xmlns:a14="http://schemas.microsoft.com/office/drawing/2010/main" val="0"/>
              </a:ext>
            </a:extLst>
          </a:blip>
          <a:stretch>
            <a:fillRect/>
          </a:stretch>
        </p:blipFill>
        <p:spPr>
          <a:xfrm rot="21337392">
            <a:off x="3480214" y="9576475"/>
            <a:ext cx="5579627" cy="5579627"/>
          </a:xfrm>
          <a:prstGeom prst="rect">
            <a:avLst/>
          </a:prstGeom>
        </p:spPr>
      </p:pic>
      <p:grpSp>
        <p:nvGrpSpPr>
          <p:cNvPr id="744" name="Groupe 743">
            <a:extLst>
              <a:ext uri="{FF2B5EF4-FFF2-40B4-BE49-F238E27FC236}">
                <a16:creationId xmlns:a16="http://schemas.microsoft.com/office/drawing/2014/main" id="{223C5C1F-4061-4F3D-A243-CE4B5D131CAF}"/>
              </a:ext>
            </a:extLst>
          </p:cNvPr>
          <p:cNvGrpSpPr/>
          <p:nvPr/>
        </p:nvGrpSpPr>
        <p:grpSpPr>
          <a:xfrm>
            <a:off x="976677" y="2414714"/>
            <a:ext cx="6658153" cy="5550074"/>
            <a:chOff x="5513508" y="2361587"/>
            <a:chExt cx="1166146" cy="972071"/>
          </a:xfrm>
        </p:grpSpPr>
        <p:grpSp>
          <p:nvGrpSpPr>
            <p:cNvPr id="745" name="Groupe 744">
              <a:extLst>
                <a:ext uri="{FF2B5EF4-FFF2-40B4-BE49-F238E27FC236}">
                  <a16:creationId xmlns:a16="http://schemas.microsoft.com/office/drawing/2014/main" id="{D1336434-2FFB-41B7-AAD4-2100B748ECE8}"/>
                </a:ext>
              </a:extLst>
            </p:cNvPr>
            <p:cNvGrpSpPr/>
            <p:nvPr/>
          </p:nvGrpSpPr>
          <p:grpSpPr>
            <a:xfrm>
              <a:off x="6050351" y="2361587"/>
              <a:ext cx="629303" cy="296640"/>
              <a:chOff x="3228428" y="3557482"/>
              <a:chExt cx="369641" cy="177380"/>
            </a:xfrm>
          </p:grpSpPr>
          <p:cxnSp>
            <p:nvCxnSpPr>
              <p:cNvPr id="852" name="Connecteur droit 851">
                <a:extLst>
                  <a:ext uri="{FF2B5EF4-FFF2-40B4-BE49-F238E27FC236}">
                    <a16:creationId xmlns:a16="http://schemas.microsoft.com/office/drawing/2014/main" id="{E52A6A15-939C-44A0-9E30-628D62B942DE}"/>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3" name="Connecteur droit 852">
                <a:extLst>
                  <a:ext uri="{FF2B5EF4-FFF2-40B4-BE49-F238E27FC236}">
                    <a16:creationId xmlns:a16="http://schemas.microsoft.com/office/drawing/2014/main" id="{F454449E-38C7-4B6E-A8EE-580CEC3382B7}"/>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4" name="Connecteur droit 853">
                <a:extLst>
                  <a:ext uri="{FF2B5EF4-FFF2-40B4-BE49-F238E27FC236}">
                    <a16:creationId xmlns:a16="http://schemas.microsoft.com/office/drawing/2014/main" id="{84CC67B1-9F58-4852-AFAB-9AECB7AD6E6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5" name="Connecteur droit 854">
                <a:extLst>
                  <a:ext uri="{FF2B5EF4-FFF2-40B4-BE49-F238E27FC236}">
                    <a16:creationId xmlns:a16="http://schemas.microsoft.com/office/drawing/2014/main" id="{2D758BE1-7B8A-425B-9D39-50E7579E2FB7}"/>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6" name="Connecteur droit 855">
                <a:extLst>
                  <a:ext uri="{FF2B5EF4-FFF2-40B4-BE49-F238E27FC236}">
                    <a16:creationId xmlns:a16="http://schemas.microsoft.com/office/drawing/2014/main" id="{1925F045-D261-46F0-AB84-7D142947145E}"/>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7" name="Connecteur droit 856">
                <a:extLst>
                  <a:ext uri="{FF2B5EF4-FFF2-40B4-BE49-F238E27FC236}">
                    <a16:creationId xmlns:a16="http://schemas.microsoft.com/office/drawing/2014/main" id="{E85DCF4A-9B25-464D-9145-F9978F2037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8" name="Connecteur droit 857">
                <a:extLst>
                  <a:ext uri="{FF2B5EF4-FFF2-40B4-BE49-F238E27FC236}">
                    <a16:creationId xmlns:a16="http://schemas.microsoft.com/office/drawing/2014/main" id="{A4B365C1-1D52-436F-8DA3-DDAE450C8E0B}"/>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9" name="Connecteur droit 858">
                <a:extLst>
                  <a:ext uri="{FF2B5EF4-FFF2-40B4-BE49-F238E27FC236}">
                    <a16:creationId xmlns:a16="http://schemas.microsoft.com/office/drawing/2014/main" id="{1C476CDE-D259-476D-873F-1029C028193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0" name="Connecteur droit 859">
                <a:extLst>
                  <a:ext uri="{FF2B5EF4-FFF2-40B4-BE49-F238E27FC236}">
                    <a16:creationId xmlns:a16="http://schemas.microsoft.com/office/drawing/2014/main" id="{956BC92B-3A70-412E-A2AA-7287539E1248}"/>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1" name="Connecteur droit 860">
                <a:extLst>
                  <a:ext uri="{FF2B5EF4-FFF2-40B4-BE49-F238E27FC236}">
                    <a16:creationId xmlns:a16="http://schemas.microsoft.com/office/drawing/2014/main" id="{BB4166DA-87DC-420A-B8DB-9ACB805F1C5E}"/>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2" name="Connecteur droit 861">
                <a:extLst>
                  <a:ext uri="{FF2B5EF4-FFF2-40B4-BE49-F238E27FC236}">
                    <a16:creationId xmlns:a16="http://schemas.microsoft.com/office/drawing/2014/main" id="{8D3DFEE6-6C2A-4B90-8074-4CA4572DCD28}"/>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3" name="Connecteur droit 862">
                <a:extLst>
                  <a:ext uri="{FF2B5EF4-FFF2-40B4-BE49-F238E27FC236}">
                    <a16:creationId xmlns:a16="http://schemas.microsoft.com/office/drawing/2014/main" id="{F75536D0-8B1B-4E6F-9C44-69D6AB0289BA}"/>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4" name="Connecteur droit 863">
                <a:extLst>
                  <a:ext uri="{FF2B5EF4-FFF2-40B4-BE49-F238E27FC236}">
                    <a16:creationId xmlns:a16="http://schemas.microsoft.com/office/drawing/2014/main" id="{8D7181C6-0EBC-4CA0-8B75-BDC17332D0E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65" name="Connecteur droit 864">
                <a:extLst>
                  <a:ext uri="{FF2B5EF4-FFF2-40B4-BE49-F238E27FC236}">
                    <a16:creationId xmlns:a16="http://schemas.microsoft.com/office/drawing/2014/main" id="{D06CB5D5-03A7-47AF-96B8-6856BDA60FC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46" name="Groupe 745">
              <a:extLst>
                <a:ext uri="{FF2B5EF4-FFF2-40B4-BE49-F238E27FC236}">
                  <a16:creationId xmlns:a16="http://schemas.microsoft.com/office/drawing/2014/main" id="{1D09F5BC-7738-43A3-9DE4-507A1B63FF7E}"/>
                </a:ext>
              </a:extLst>
            </p:cNvPr>
            <p:cNvGrpSpPr/>
            <p:nvPr/>
          </p:nvGrpSpPr>
          <p:grpSpPr>
            <a:xfrm>
              <a:off x="5514437" y="2361587"/>
              <a:ext cx="581599" cy="296640"/>
              <a:chOff x="3228428" y="3557482"/>
              <a:chExt cx="369641" cy="177380"/>
            </a:xfrm>
          </p:grpSpPr>
          <p:cxnSp>
            <p:nvCxnSpPr>
              <p:cNvPr id="838" name="Connecteur droit 837">
                <a:extLst>
                  <a:ext uri="{FF2B5EF4-FFF2-40B4-BE49-F238E27FC236}">
                    <a16:creationId xmlns:a16="http://schemas.microsoft.com/office/drawing/2014/main" id="{83A04D2E-01D8-45C2-A14C-78BA28CFA4AC}"/>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9" name="Connecteur droit 838">
                <a:extLst>
                  <a:ext uri="{FF2B5EF4-FFF2-40B4-BE49-F238E27FC236}">
                    <a16:creationId xmlns:a16="http://schemas.microsoft.com/office/drawing/2014/main" id="{891853AD-B338-4707-B899-376F444669D5}"/>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0" name="Connecteur droit 839">
                <a:extLst>
                  <a:ext uri="{FF2B5EF4-FFF2-40B4-BE49-F238E27FC236}">
                    <a16:creationId xmlns:a16="http://schemas.microsoft.com/office/drawing/2014/main" id="{79D9BE9D-513A-4CC7-84C6-92DA1DA63BC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1" name="Connecteur droit 840">
                <a:extLst>
                  <a:ext uri="{FF2B5EF4-FFF2-40B4-BE49-F238E27FC236}">
                    <a16:creationId xmlns:a16="http://schemas.microsoft.com/office/drawing/2014/main" id="{581CA966-9C29-4AE7-9643-49E854E76F0D}"/>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2" name="Connecteur droit 841">
                <a:extLst>
                  <a:ext uri="{FF2B5EF4-FFF2-40B4-BE49-F238E27FC236}">
                    <a16:creationId xmlns:a16="http://schemas.microsoft.com/office/drawing/2014/main" id="{4310B564-FDE0-4E99-956C-4BBD699499B2}"/>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3" name="Connecteur droit 842">
                <a:extLst>
                  <a:ext uri="{FF2B5EF4-FFF2-40B4-BE49-F238E27FC236}">
                    <a16:creationId xmlns:a16="http://schemas.microsoft.com/office/drawing/2014/main" id="{FD82BEF0-90BE-4C7F-9E8A-DCAB56B6282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4" name="Connecteur droit 843">
                <a:extLst>
                  <a:ext uri="{FF2B5EF4-FFF2-40B4-BE49-F238E27FC236}">
                    <a16:creationId xmlns:a16="http://schemas.microsoft.com/office/drawing/2014/main" id="{63B34ADF-F946-4C1A-BB70-D46C443B1BFD}"/>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5" name="Connecteur droit 844">
                <a:extLst>
                  <a:ext uri="{FF2B5EF4-FFF2-40B4-BE49-F238E27FC236}">
                    <a16:creationId xmlns:a16="http://schemas.microsoft.com/office/drawing/2014/main" id="{F5A1E28A-89A1-4493-BD08-7EC45684FEA1}"/>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6" name="Connecteur droit 845">
                <a:extLst>
                  <a:ext uri="{FF2B5EF4-FFF2-40B4-BE49-F238E27FC236}">
                    <a16:creationId xmlns:a16="http://schemas.microsoft.com/office/drawing/2014/main" id="{5CB153AC-048A-4EE2-9FE1-D080B5F9CDFF}"/>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7" name="Connecteur droit 846">
                <a:extLst>
                  <a:ext uri="{FF2B5EF4-FFF2-40B4-BE49-F238E27FC236}">
                    <a16:creationId xmlns:a16="http://schemas.microsoft.com/office/drawing/2014/main" id="{DBBA5B3C-54F4-430C-AE85-B737DE920895}"/>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8" name="Connecteur droit 847">
                <a:extLst>
                  <a:ext uri="{FF2B5EF4-FFF2-40B4-BE49-F238E27FC236}">
                    <a16:creationId xmlns:a16="http://schemas.microsoft.com/office/drawing/2014/main" id="{A6262741-6264-44EE-BCE0-4D6841AF1D45}"/>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49" name="Connecteur droit 848">
                <a:extLst>
                  <a:ext uri="{FF2B5EF4-FFF2-40B4-BE49-F238E27FC236}">
                    <a16:creationId xmlns:a16="http://schemas.microsoft.com/office/drawing/2014/main" id="{86292C9F-2288-4BB4-AF84-E5163C69BC76}"/>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0" name="Connecteur droit 849">
                <a:extLst>
                  <a:ext uri="{FF2B5EF4-FFF2-40B4-BE49-F238E27FC236}">
                    <a16:creationId xmlns:a16="http://schemas.microsoft.com/office/drawing/2014/main" id="{8F98E32D-E101-4D31-B7DB-D7F6A5AC680A}"/>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51" name="Connecteur droit 850">
                <a:extLst>
                  <a:ext uri="{FF2B5EF4-FFF2-40B4-BE49-F238E27FC236}">
                    <a16:creationId xmlns:a16="http://schemas.microsoft.com/office/drawing/2014/main" id="{EE8CBBEE-2A18-426B-BFCF-3704E649EB13}"/>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0" name="Groupe 749">
              <a:extLst>
                <a:ext uri="{FF2B5EF4-FFF2-40B4-BE49-F238E27FC236}">
                  <a16:creationId xmlns:a16="http://schemas.microsoft.com/office/drawing/2014/main" id="{45F30DEF-840E-4CDE-BE1D-234C229FA7E8}"/>
                </a:ext>
              </a:extLst>
            </p:cNvPr>
            <p:cNvGrpSpPr/>
            <p:nvPr/>
          </p:nvGrpSpPr>
          <p:grpSpPr>
            <a:xfrm>
              <a:off x="6050351" y="2697695"/>
              <a:ext cx="629303" cy="296640"/>
              <a:chOff x="3228428" y="3557482"/>
              <a:chExt cx="369641" cy="177380"/>
            </a:xfrm>
          </p:grpSpPr>
          <p:cxnSp>
            <p:nvCxnSpPr>
              <p:cNvPr id="824" name="Connecteur droit 823">
                <a:extLst>
                  <a:ext uri="{FF2B5EF4-FFF2-40B4-BE49-F238E27FC236}">
                    <a16:creationId xmlns:a16="http://schemas.microsoft.com/office/drawing/2014/main" id="{1B90D827-85B9-4E27-8FAF-73AAB7784169}"/>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5" name="Connecteur droit 824">
                <a:extLst>
                  <a:ext uri="{FF2B5EF4-FFF2-40B4-BE49-F238E27FC236}">
                    <a16:creationId xmlns:a16="http://schemas.microsoft.com/office/drawing/2014/main" id="{23DC8DE4-60C6-4B0D-A506-20275C008CA8}"/>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6" name="Connecteur droit 825">
                <a:extLst>
                  <a:ext uri="{FF2B5EF4-FFF2-40B4-BE49-F238E27FC236}">
                    <a16:creationId xmlns:a16="http://schemas.microsoft.com/office/drawing/2014/main" id="{4F5C8BDC-33CE-4A76-A23A-B0EACED2A56D}"/>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7" name="Connecteur droit 826">
                <a:extLst>
                  <a:ext uri="{FF2B5EF4-FFF2-40B4-BE49-F238E27FC236}">
                    <a16:creationId xmlns:a16="http://schemas.microsoft.com/office/drawing/2014/main" id="{FD1A6E7C-90EC-4EC4-85FB-3841F3E100F2}"/>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8" name="Connecteur droit 827">
                <a:extLst>
                  <a:ext uri="{FF2B5EF4-FFF2-40B4-BE49-F238E27FC236}">
                    <a16:creationId xmlns:a16="http://schemas.microsoft.com/office/drawing/2014/main" id="{DBF68E60-ADBF-46ED-8227-7DC960F626E7}"/>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9" name="Connecteur droit 828">
                <a:extLst>
                  <a:ext uri="{FF2B5EF4-FFF2-40B4-BE49-F238E27FC236}">
                    <a16:creationId xmlns:a16="http://schemas.microsoft.com/office/drawing/2014/main" id="{48C06704-8915-4A03-B295-715C3C1B4A7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0" name="Connecteur droit 829">
                <a:extLst>
                  <a:ext uri="{FF2B5EF4-FFF2-40B4-BE49-F238E27FC236}">
                    <a16:creationId xmlns:a16="http://schemas.microsoft.com/office/drawing/2014/main" id="{3FFD8153-694D-495B-9DA4-5E7C306D9F8C}"/>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1" name="Connecteur droit 830">
                <a:extLst>
                  <a:ext uri="{FF2B5EF4-FFF2-40B4-BE49-F238E27FC236}">
                    <a16:creationId xmlns:a16="http://schemas.microsoft.com/office/drawing/2014/main" id="{718695AA-1F83-46F4-870D-B64D2801C489}"/>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2" name="Connecteur droit 831">
                <a:extLst>
                  <a:ext uri="{FF2B5EF4-FFF2-40B4-BE49-F238E27FC236}">
                    <a16:creationId xmlns:a16="http://schemas.microsoft.com/office/drawing/2014/main" id="{3F92C027-47A0-4D7C-A8FE-54F284C5A3F2}"/>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3" name="Connecteur droit 832">
                <a:extLst>
                  <a:ext uri="{FF2B5EF4-FFF2-40B4-BE49-F238E27FC236}">
                    <a16:creationId xmlns:a16="http://schemas.microsoft.com/office/drawing/2014/main" id="{D726F256-D2A7-457A-B0B9-5AD9C9B60D73}"/>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4" name="Connecteur droit 833">
                <a:extLst>
                  <a:ext uri="{FF2B5EF4-FFF2-40B4-BE49-F238E27FC236}">
                    <a16:creationId xmlns:a16="http://schemas.microsoft.com/office/drawing/2014/main" id="{793E5CC1-7A84-4FD3-803B-7369A90519C3}"/>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5" name="Connecteur droit 834">
                <a:extLst>
                  <a:ext uri="{FF2B5EF4-FFF2-40B4-BE49-F238E27FC236}">
                    <a16:creationId xmlns:a16="http://schemas.microsoft.com/office/drawing/2014/main" id="{F8E063AF-FE0F-4A68-A4C8-935A9F17152E}"/>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6" name="Connecteur droit 835">
                <a:extLst>
                  <a:ext uri="{FF2B5EF4-FFF2-40B4-BE49-F238E27FC236}">
                    <a16:creationId xmlns:a16="http://schemas.microsoft.com/office/drawing/2014/main" id="{6857ADCA-0105-4D16-B35E-5A360D5C67C5}"/>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37" name="Connecteur droit 836">
                <a:extLst>
                  <a:ext uri="{FF2B5EF4-FFF2-40B4-BE49-F238E27FC236}">
                    <a16:creationId xmlns:a16="http://schemas.microsoft.com/office/drawing/2014/main" id="{66C73DA8-85B3-433C-83FF-B75D51FE1A60}"/>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1" name="Groupe 750">
              <a:extLst>
                <a:ext uri="{FF2B5EF4-FFF2-40B4-BE49-F238E27FC236}">
                  <a16:creationId xmlns:a16="http://schemas.microsoft.com/office/drawing/2014/main" id="{DB68C95D-9FE8-464F-B59B-37C96294F8F5}"/>
                </a:ext>
              </a:extLst>
            </p:cNvPr>
            <p:cNvGrpSpPr/>
            <p:nvPr/>
          </p:nvGrpSpPr>
          <p:grpSpPr>
            <a:xfrm>
              <a:off x="5514437" y="2697695"/>
              <a:ext cx="581599" cy="296640"/>
              <a:chOff x="3228428" y="3557482"/>
              <a:chExt cx="369641" cy="177380"/>
            </a:xfrm>
          </p:grpSpPr>
          <p:cxnSp>
            <p:nvCxnSpPr>
              <p:cNvPr id="810" name="Connecteur droit 809">
                <a:extLst>
                  <a:ext uri="{FF2B5EF4-FFF2-40B4-BE49-F238E27FC236}">
                    <a16:creationId xmlns:a16="http://schemas.microsoft.com/office/drawing/2014/main" id="{ED62CC6D-98E4-4C68-ACD9-85597CE376F7}"/>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1" name="Connecteur droit 810">
                <a:extLst>
                  <a:ext uri="{FF2B5EF4-FFF2-40B4-BE49-F238E27FC236}">
                    <a16:creationId xmlns:a16="http://schemas.microsoft.com/office/drawing/2014/main" id="{9FB91BF4-DAB7-4D27-BD4D-D3CFA4226430}"/>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2" name="Connecteur droit 811">
                <a:extLst>
                  <a:ext uri="{FF2B5EF4-FFF2-40B4-BE49-F238E27FC236}">
                    <a16:creationId xmlns:a16="http://schemas.microsoft.com/office/drawing/2014/main" id="{9D4C4D8A-84E0-4359-B41A-97BD460F2E0F}"/>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3" name="Connecteur droit 812">
                <a:extLst>
                  <a:ext uri="{FF2B5EF4-FFF2-40B4-BE49-F238E27FC236}">
                    <a16:creationId xmlns:a16="http://schemas.microsoft.com/office/drawing/2014/main" id="{68EB26CE-DFA9-4BB6-8B14-9F4962445963}"/>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4" name="Connecteur droit 813">
                <a:extLst>
                  <a:ext uri="{FF2B5EF4-FFF2-40B4-BE49-F238E27FC236}">
                    <a16:creationId xmlns:a16="http://schemas.microsoft.com/office/drawing/2014/main" id="{E5F87EF0-D5B4-43F6-82B5-FC00B1CF2B28}"/>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5" name="Connecteur droit 814">
                <a:extLst>
                  <a:ext uri="{FF2B5EF4-FFF2-40B4-BE49-F238E27FC236}">
                    <a16:creationId xmlns:a16="http://schemas.microsoft.com/office/drawing/2014/main" id="{E12A9720-AE37-4984-A9CE-0367B5EAE3F8}"/>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6" name="Connecteur droit 815">
                <a:extLst>
                  <a:ext uri="{FF2B5EF4-FFF2-40B4-BE49-F238E27FC236}">
                    <a16:creationId xmlns:a16="http://schemas.microsoft.com/office/drawing/2014/main" id="{844F7B50-7063-4BC1-AB14-329A8782CD0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7" name="Connecteur droit 816">
                <a:extLst>
                  <a:ext uri="{FF2B5EF4-FFF2-40B4-BE49-F238E27FC236}">
                    <a16:creationId xmlns:a16="http://schemas.microsoft.com/office/drawing/2014/main" id="{917E3B08-DA0F-40CC-A0CC-618F9FAB8A07}"/>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8" name="Connecteur droit 817">
                <a:extLst>
                  <a:ext uri="{FF2B5EF4-FFF2-40B4-BE49-F238E27FC236}">
                    <a16:creationId xmlns:a16="http://schemas.microsoft.com/office/drawing/2014/main" id="{EE2146EF-D6B4-4116-9E7A-E32391C30FB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19" name="Connecteur droit 818">
                <a:extLst>
                  <a:ext uri="{FF2B5EF4-FFF2-40B4-BE49-F238E27FC236}">
                    <a16:creationId xmlns:a16="http://schemas.microsoft.com/office/drawing/2014/main" id="{72229C21-71C7-4F94-8753-5EB8DF4B0C80}"/>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0" name="Connecteur droit 819">
                <a:extLst>
                  <a:ext uri="{FF2B5EF4-FFF2-40B4-BE49-F238E27FC236}">
                    <a16:creationId xmlns:a16="http://schemas.microsoft.com/office/drawing/2014/main" id="{F95B1F39-3CCF-4514-9FC6-9CD9AA8785FF}"/>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1" name="Connecteur droit 820">
                <a:extLst>
                  <a:ext uri="{FF2B5EF4-FFF2-40B4-BE49-F238E27FC236}">
                    <a16:creationId xmlns:a16="http://schemas.microsoft.com/office/drawing/2014/main" id="{499EE350-CC97-4DC3-8751-1492DC7F6CBB}"/>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2" name="Connecteur droit 821">
                <a:extLst>
                  <a:ext uri="{FF2B5EF4-FFF2-40B4-BE49-F238E27FC236}">
                    <a16:creationId xmlns:a16="http://schemas.microsoft.com/office/drawing/2014/main" id="{C0A0BEB9-62E9-4B53-B507-F5C6CEBFF7AE}"/>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23" name="Connecteur droit 822">
                <a:extLst>
                  <a:ext uri="{FF2B5EF4-FFF2-40B4-BE49-F238E27FC236}">
                    <a16:creationId xmlns:a16="http://schemas.microsoft.com/office/drawing/2014/main" id="{136B9C7B-6E34-4249-92FC-BF9BFA101A31}"/>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2" name="Groupe 751">
              <a:extLst>
                <a:ext uri="{FF2B5EF4-FFF2-40B4-BE49-F238E27FC236}">
                  <a16:creationId xmlns:a16="http://schemas.microsoft.com/office/drawing/2014/main" id="{BBFE807C-463F-40A2-80AF-CFE748CAA5BA}"/>
                </a:ext>
              </a:extLst>
            </p:cNvPr>
            <p:cNvGrpSpPr/>
            <p:nvPr/>
          </p:nvGrpSpPr>
          <p:grpSpPr>
            <a:xfrm>
              <a:off x="6049422" y="3037018"/>
              <a:ext cx="629303" cy="296640"/>
              <a:chOff x="3228428" y="3557482"/>
              <a:chExt cx="369641" cy="177380"/>
            </a:xfrm>
          </p:grpSpPr>
          <p:cxnSp>
            <p:nvCxnSpPr>
              <p:cNvPr id="793" name="Connecteur droit 792">
                <a:extLst>
                  <a:ext uri="{FF2B5EF4-FFF2-40B4-BE49-F238E27FC236}">
                    <a16:creationId xmlns:a16="http://schemas.microsoft.com/office/drawing/2014/main" id="{0C0A0FF6-9ACC-4569-9296-3DDB28577496}"/>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6" name="Connecteur droit 795">
                <a:extLst>
                  <a:ext uri="{FF2B5EF4-FFF2-40B4-BE49-F238E27FC236}">
                    <a16:creationId xmlns:a16="http://schemas.microsoft.com/office/drawing/2014/main" id="{FE56E193-86FD-448B-8ECD-A9045AA8CA6A}"/>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8" name="Connecteur droit 797">
                <a:extLst>
                  <a:ext uri="{FF2B5EF4-FFF2-40B4-BE49-F238E27FC236}">
                    <a16:creationId xmlns:a16="http://schemas.microsoft.com/office/drawing/2014/main" id="{11AEDC65-3E05-41A2-AAB5-276A410A27AE}"/>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9" name="Connecteur droit 798">
                <a:extLst>
                  <a:ext uri="{FF2B5EF4-FFF2-40B4-BE49-F238E27FC236}">
                    <a16:creationId xmlns:a16="http://schemas.microsoft.com/office/drawing/2014/main" id="{0A95BF8C-8442-4F5B-8B42-1A7AFBC8FC4E}"/>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0" name="Connecteur droit 799">
                <a:extLst>
                  <a:ext uri="{FF2B5EF4-FFF2-40B4-BE49-F238E27FC236}">
                    <a16:creationId xmlns:a16="http://schemas.microsoft.com/office/drawing/2014/main" id="{B9225FC9-55C0-4449-BE70-E1684654F29B}"/>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1" name="Connecteur droit 800">
                <a:extLst>
                  <a:ext uri="{FF2B5EF4-FFF2-40B4-BE49-F238E27FC236}">
                    <a16:creationId xmlns:a16="http://schemas.microsoft.com/office/drawing/2014/main" id="{59F6B58B-3DF8-4734-BF29-81528B954A9B}"/>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2" name="Connecteur droit 801">
                <a:extLst>
                  <a:ext uri="{FF2B5EF4-FFF2-40B4-BE49-F238E27FC236}">
                    <a16:creationId xmlns:a16="http://schemas.microsoft.com/office/drawing/2014/main" id="{68744696-8D08-4280-B28B-A32487862D9A}"/>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3" name="Connecteur droit 802">
                <a:extLst>
                  <a:ext uri="{FF2B5EF4-FFF2-40B4-BE49-F238E27FC236}">
                    <a16:creationId xmlns:a16="http://schemas.microsoft.com/office/drawing/2014/main" id="{F7D7BA7B-A3F5-467C-B6C2-4420B3F5910D}"/>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4" name="Connecteur droit 803">
                <a:extLst>
                  <a:ext uri="{FF2B5EF4-FFF2-40B4-BE49-F238E27FC236}">
                    <a16:creationId xmlns:a16="http://schemas.microsoft.com/office/drawing/2014/main" id="{0B68F9A7-C350-48E9-8DEF-F2C71A55EA69}"/>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5" name="Connecteur droit 804">
                <a:extLst>
                  <a:ext uri="{FF2B5EF4-FFF2-40B4-BE49-F238E27FC236}">
                    <a16:creationId xmlns:a16="http://schemas.microsoft.com/office/drawing/2014/main" id="{B60AAF46-C6A8-43EF-B5A5-28FBF3C412BF}"/>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6" name="Connecteur droit 805">
                <a:extLst>
                  <a:ext uri="{FF2B5EF4-FFF2-40B4-BE49-F238E27FC236}">
                    <a16:creationId xmlns:a16="http://schemas.microsoft.com/office/drawing/2014/main" id="{14198236-9FC3-4C6F-B34C-F15B37DA83A6}"/>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7" name="Connecteur droit 806">
                <a:extLst>
                  <a:ext uri="{FF2B5EF4-FFF2-40B4-BE49-F238E27FC236}">
                    <a16:creationId xmlns:a16="http://schemas.microsoft.com/office/drawing/2014/main" id="{AC012F14-15BA-4762-BB3E-16C35B7D4B53}"/>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8" name="Connecteur droit 807">
                <a:extLst>
                  <a:ext uri="{FF2B5EF4-FFF2-40B4-BE49-F238E27FC236}">
                    <a16:creationId xmlns:a16="http://schemas.microsoft.com/office/drawing/2014/main" id="{51884B07-F196-41CB-9709-3618A270DD0C}"/>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809" name="Connecteur droit 808">
                <a:extLst>
                  <a:ext uri="{FF2B5EF4-FFF2-40B4-BE49-F238E27FC236}">
                    <a16:creationId xmlns:a16="http://schemas.microsoft.com/office/drawing/2014/main" id="{CBC04971-AEEC-4140-9E24-B75BA35B4DE7}"/>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nvGrpSpPr>
            <p:cNvPr id="753" name="Groupe 752">
              <a:extLst>
                <a:ext uri="{FF2B5EF4-FFF2-40B4-BE49-F238E27FC236}">
                  <a16:creationId xmlns:a16="http://schemas.microsoft.com/office/drawing/2014/main" id="{BCCFA686-FEC5-4FBC-90DE-DD1580B52782}"/>
                </a:ext>
              </a:extLst>
            </p:cNvPr>
            <p:cNvGrpSpPr/>
            <p:nvPr/>
          </p:nvGrpSpPr>
          <p:grpSpPr>
            <a:xfrm>
              <a:off x="5513508" y="3037018"/>
              <a:ext cx="581599" cy="296640"/>
              <a:chOff x="3228428" y="3557482"/>
              <a:chExt cx="369641" cy="177380"/>
            </a:xfrm>
          </p:grpSpPr>
          <p:cxnSp>
            <p:nvCxnSpPr>
              <p:cNvPr id="762" name="Connecteur droit 761">
                <a:extLst>
                  <a:ext uri="{FF2B5EF4-FFF2-40B4-BE49-F238E27FC236}">
                    <a16:creationId xmlns:a16="http://schemas.microsoft.com/office/drawing/2014/main" id="{C1AFEE35-8456-4237-A92C-42AAE00D22CF}"/>
                  </a:ext>
                </a:extLst>
              </p:cNvPr>
              <p:cNvCxnSpPr>
                <a:cxnSpLocks/>
              </p:cNvCxnSpPr>
              <p:nvPr/>
            </p:nvCxnSpPr>
            <p:spPr>
              <a:xfrm>
                <a:off x="3228428" y="3557482"/>
                <a:ext cx="36964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6" name="Connecteur droit 765">
                <a:extLst>
                  <a:ext uri="{FF2B5EF4-FFF2-40B4-BE49-F238E27FC236}">
                    <a16:creationId xmlns:a16="http://schemas.microsoft.com/office/drawing/2014/main" id="{8904EC84-7414-4799-8985-2A70EF7416ED}"/>
                  </a:ext>
                </a:extLst>
              </p:cNvPr>
              <p:cNvCxnSpPr>
                <a:cxnSpLocks/>
              </p:cNvCxnSpPr>
              <p:nvPr/>
            </p:nvCxnSpPr>
            <p:spPr>
              <a:xfrm>
                <a:off x="3228428" y="3588438"/>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69" name="Connecteur droit 768">
                <a:extLst>
                  <a:ext uri="{FF2B5EF4-FFF2-40B4-BE49-F238E27FC236}">
                    <a16:creationId xmlns:a16="http://schemas.microsoft.com/office/drawing/2014/main" id="{213DFDBA-A93F-43D2-BB79-C6F54F8CC91B}"/>
                  </a:ext>
                </a:extLst>
              </p:cNvPr>
              <p:cNvCxnSpPr>
                <a:cxnSpLocks/>
              </p:cNvCxnSpPr>
              <p:nvPr/>
            </p:nvCxnSpPr>
            <p:spPr>
              <a:xfrm>
                <a:off x="3364159" y="3588440"/>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1" name="Connecteur droit 770">
                <a:extLst>
                  <a:ext uri="{FF2B5EF4-FFF2-40B4-BE49-F238E27FC236}">
                    <a16:creationId xmlns:a16="http://schemas.microsoft.com/office/drawing/2014/main" id="{BF110C70-1B2D-40E8-9F55-7A95B94C763F}"/>
                  </a:ext>
                </a:extLst>
              </p:cNvPr>
              <p:cNvCxnSpPr>
                <a:cxnSpLocks/>
              </p:cNvCxnSpPr>
              <p:nvPr/>
            </p:nvCxnSpPr>
            <p:spPr>
              <a:xfrm>
                <a:off x="3511799" y="3588438"/>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6" name="Connecteur droit 775">
                <a:extLst>
                  <a:ext uri="{FF2B5EF4-FFF2-40B4-BE49-F238E27FC236}">
                    <a16:creationId xmlns:a16="http://schemas.microsoft.com/office/drawing/2014/main" id="{3EE7F04D-9F37-4DC1-A39E-424CFC3C3D85}"/>
                  </a:ext>
                </a:extLst>
              </p:cNvPr>
              <p:cNvCxnSpPr>
                <a:cxnSpLocks/>
              </p:cNvCxnSpPr>
              <p:nvPr/>
            </p:nvCxnSpPr>
            <p:spPr>
              <a:xfrm>
                <a:off x="3228428" y="3617013"/>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79" name="Connecteur droit 778">
                <a:extLst>
                  <a:ext uri="{FF2B5EF4-FFF2-40B4-BE49-F238E27FC236}">
                    <a16:creationId xmlns:a16="http://schemas.microsoft.com/office/drawing/2014/main" id="{5BFA1AAD-FACA-4C37-AC1C-6D32BF81F949}"/>
                  </a:ext>
                </a:extLst>
              </p:cNvPr>
              <p:cNvCxnSpPr>
                <a:cxnSpLocks/>
              </p:cNvCxnSpPr>
              <p:nvPr/>
            </p:nvCxnSpPr>
            <p:spPr>
              <a:xfrm>
                <a:off x="3471318" y="3617014"/>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0" name="Connecteur droit 779">
                <a:extLst>
                  <a:ext uri="{FF2B5EF4-FFF2-40B4-BE49-F238E27FC236}">
                    <a16:creationId xmlns:a16="http://schemas.microsoft.com/office/drawing/2014/main" id="{D6F921EC-854A-421A-B05D-3DD78BDE8F54}"/>
                  </a:ext>
                </a:extLst>
              </p:cNvPr>
              <p:cNvCxnSpPr>
                <a:cxnSpLocks/>
              </p:cNvCxnSpPr>
              <p:nvPr/>
            </p:nvCxnSpPr>
            <p:spPr>
              <a:xfrm>
                <a:off x="3228428" y="3647970"/>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1" name="Connecteur droit 780">
                <a:extLst>
                  <a:ext uri="{FF2B5EF4-FFF2-40B4-BE49-F238E27FC236}">
                    <a16:creationId xmlns:a16="http://schemas.microsoft.com/office/drawing/2014/main" id="{5502A184-F774-4274-85EE-AEDC5A79C5DE}"/>
                  </a:ext>
                </a:extLst>
              </p:cNvPr>
              <p:cNvCxnSpPr>
                <a:cxnSpLocks/>
              </p:cNvCxnSpPr>
              <p:nvPr/>
            </p:nvCxnSpPr>
            <p:spPr>
              <a:xfrm>
                <a:off x="3371302" y="3647970"/>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2" name="Connecteur droit 781">
                <a:extLst>
                  <a:ext uri="{FF2B5EF4-FFF2-40B4-BE49-F238E27FC236}">
                    <a16:creationId xmlns:a16="http://schemas.microsoft.com/office/drawing/2014/main" id="{497BE15A-0CC2-41CB-B108-A90C7408DA37}"/>
                  </a:ext>
                </a:extLst>
              </p:cNvPr>
              <p:cNvCxnSpPr>
                <a:cxnSpLocks/>
              </p:cNvCxnSpPr>
              <p:nvPr/>
            </p:nvCxnSpPr>
            <p:spPr>
              <a:xfrm>
                <a:off x="3228428" y="3677711"/>
                <a:ext cx="36909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3" name="Connecteur droit 782">
                <a:extLst>
                  <a:ext uri="{FF2B5EF4-FFF2-40B4-BE49-F238E27FC236}">
                    <a16:creationId xmlns:a16="http://schemas.microsoft.com/office/drawing/2014/main" id="{6C869CB1-603E-469E-A050-6AD61458A2C2}"/>
                  </a:ext>
                </a:extLst>
              </p:cNvPr>
              <p:cNvCxnSpPr>
                <a:cxnSpLocks/>
              </p:cNvCxnSpPr>
              <p:nvPr/>
            </p:nvCxnSpPr>
            <p:spPr>
              <a:xfrm>
                <a:off x="3228428" y="3706286"/>
                <a:ext cx="114302"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85" name="Connecteur droit 784">
                <a:extLst>
                  <a:ext uri="{FF2B5EF4-FFF2-40B4-BE49-F238E27FC236}">
                    <a16:creationId xmlns:a16="http://schemas.microsoft.com/office/drawing/2014/main" id="{CD65A7AB-66C5-4D05-A026-6D11C89139AE}"/>
                  </a:ext>
                </a:extLst>
              </p:cNvPr>
              <p:cNvCxnSpPr>
                <a:cxnSpLocks/>
              </p:cNvCxnSpPr>
              <p:nvPr/>
            </p:nvCxnSpPr>
            <p:spPr>
              <a:xfrm>
                <a:off x="3364159" y="3706288"/>
                <a:ext cx="126000"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0" name="Connecteur droit 789">
                <a:extLst>
                  <a:ext uri="{FF2B5EF4-FFF2-40B4-BE49-F238E27FC236}">
                    <a16:creationId xmlns:a16="http://schemas.microsoft.com/office/drawing/2014/main" id="{784C0A6E-DF85-49A7-9815-581E5543A779}"/>
                  </a:ext>
                </a:extLst>
              </p:cNvPr>
              <p:cNvCxnSpPr>
                <a:cxnSpLocks/>
              </p:cNvCxnSpPr>
              <p:nvPr/>
            </p:nvCxnSpPr>
            <p:spPr>
              <a:xfrm>
                <a:off x="3511799" y="3706286"/>
                <a:ext cx="85724" cy="1"/>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1" name="Connecteur droit 790">
                <a:extLst>
                  <a:ext uri="{FF2B5EF4-FFF2-40B4-BE49-F238E27FC236}">
                    <a16:creationId xmlns:a16="http://schemas.microsoft.com/office/drawing/2014/main" id="{3962DF59-9B3C-41D9-931E-F6FB6A7796C7}"/>
                  </a:ext>
                </a:extLst>
              </p:cNvPr>
              <p:cNvCxnSpPr>
                <a:cxnSpLocks/>
              </p:cNvCxnSpPr>
              <p:nvPr/>
            </p:nvCxnSpPr>
            <p:spPr>
              <a:xfrm>
                <a:off x="3228428" y="3734861"/>
                <a:ext cx="226221"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92" name="Connecteur droit 791">
                <a:extLst>
                  <a:ext uri="{FF2B5EF4-FFF2-40B4-BE49-F238E27FC236}">
                    <a16:creationId xmlns:a16="http://schemas.microsoft.com/office/drawing/2014/main" id="{64A5D693-3AAA-44E1-BA2E-160829EFE195}"/>
                  </a:ext>
                </a:extLst>
              </p:cNvPr>
              <p:cNvCxnSpPr>
                <a:cxnSpLocks/>
              </p:cNvCxnSpPr>
              <p:nvPr/>
            </p:nvCxnSpPr>
            <p:spPr>
              <a:xfrm>
                <a:off x="3471318" y="3734862"/>
                <a:ext cx="126205"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grpSp>
      </p:grpSp>
      <p:sp>
        <p:nvSpPr>
          <p:cNvPr id="867" name="ZoneTexte 866">
            <a:extLst>
              <a:ext uri="{FF2B5EF4-FFF2-40B4-BE49-F238E27FC236}">
                <a16:creationId xmlns:a16="http://schemas.microsoft.com/office/drawing/2014/main" id="{FAEB17CA-79EC-47F8-8C75-1B2504517D62}"/>
              </a:ext>
            </a:extLst>
          </p:cNvPr>
          <p:cNvSpPr txBox="1"/>
          <p:nvPr/>
        </p:nvSpPr>
        <p:spPr>
          <a:xfrm>
            <a:off x="897034" y="1931883"/>
            <a:ext cx="755803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heavy" strike="noStrike" kern="1200" cap="none" spc="0" normalizeH="0" baseline="0" noProof="0" dirty="0" err="1">
                <a:ln>
                  <a:noFill/>
                </a:ln>
                <a:solidFill>
                  <a:prstClr val="white"/>
                </a:solidFill>
                <a:effectLst/>
                <a:highlight>
                  <a:srgbClr val="0070C0"/>
                </a:highlight>
                <a:uLnTx/>
                <a:uFill>
                  <a:solidFill>
                    <a:srgbClr val="0070C0"/>
                  </a:solidFill>
                </a:uFill>
                <a:latin typeface="Open Sans"/>
                <a:ea typeface="+mn-ea"/>
                <a:cs typeface="+mn-cs"/>
              </a:rPr>
              <a:t>Vérification</a:t>
            </a:r>
            <a:r>
              <a:rPr kumimoji="0" lang="en-US" sz="4000" b="1" i="0" u="heavy" strike="noStrike" kern="1200" cap="none" spc="0" normalizeH="0" baseline="0" noProof="0" dirty="0">
                <a:ln>
                  <a:noFill/>
                </a:ln>
                <a:solidFill>
                  <a:prstClr val="white"/>
                </a:solidFill>
                <a:effectLst/>
                <a:highlight>
                  <a:srgbClr val="0070C0"/>
                </a:highlight>
                <a:uLnTx/>
                <a:uFill>
                  <a:solidFill>
                    <a:srgbClr val="0070C0"/>
                  </a:solidFill>
                </a:uFill>
                <a:latin typeface="Open Sans"/>
                <a:ea typeface="+mn-ea"/>
                <a:cs typeface="+mn-cs"/>
              </a:rPr>
              <a:t> des </a:t>
            </a:r>
            <a:r>
              <a:rPr kumimoji="0" lang="en-US" sz="4000" b="1" i="0" u="heavy" strike="noStrike" kern="1200" cap="none" spc="0" normalizeH="0" baseline="0" noProof="0" dirty="0" err="1">
                <a:ln>
                  <a:noFill/>
                </a:ln>
                <a:solidFill>
                  <a:prstClr val="white"/>
                </a:solidFill>
                <a:effectLst/>
                <a:highlight>
                  <a:srgbClr val="0070C0"/>
                </a:highlight>
                <a:uLnTx/>
                <a:uFill>
                  <a:solidFill>
                    <a:srgbClr val="0070C0"/>
                  </a:solidFill>
                </a:uFill>
                <a:latin typeface="Open Sans"/>
                <a:ea typeface="+mn-ea"/>
                <a:cs typeface="+mn-cs"/>
              </a:rPr>
              <a:t>bénéficiaires</a:t>
            </a:r>
            <a:endParaRPr kumimoji="0" lang="en-US" sz="4000" b="1" i="0" u="heavy" strike="noStrike" kern="1200" cap="none" spc="0" normalizeH="0" baseline="0" noProof="0" dirty="0">
              <a:ln>
                <a:noFill/>
              </a:ln>
              <a:solidFill>
                <a:prstClr val="white"/>
              </a:solidFill>
              <a:effectLst/>
              <a:highlight>
                <a:srgbClr val="0070C0"/>
              </a:highlight>
              <a:uLnTx/>
              <a:uFill>
                <a:solidFill>
                  <a:srgbClr val="0070C0"/>
                </a:solidFill>
              </a:uFill>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heavy" strike="noStrike" kern="1200" cap="none" spc="0" normalizeH="0" baseline="0" noProof="0" dirty="0" err="1">
                <a:ln>
                  <a:noFill/>
                </a:ln>
                <a:solidFill>
                  <a:prstClr val="black"/>
                </a:solidFill>
                <a:effectLst/>
                <a:uLnTx/>
                <a:uFill>
                  <a:solidFill>
                    <a:srgbClr val="0070C0"/>
                  </a:solidFill>
                </a:uFill>
                <a:latin typeface="Open Sans"/>
                <a:ea typeface="+mn-ea"/>
                <a:cs typeface="+mn-cs"/>
              </a:rPr>
              <a:t>depuis</a:t>
            </a:r>
            <a:r>
              <a:rPr kumimoji="0" lang="en-US" sz="4000" b="1" i="0" u="heavy" strike="noStrike" kern="1200" cap="none" spc="0" normalizeH="0" baseline="0" noProof="0" dirty="0">
                <a:ln>
                  <a:noFill/>
                </a:ln>
                <a:solidFill>
                  <a:prstClr val="black"/>
                </a:solidFill>
                <a:effectLst/>
                <a:uLnTx/>
                <a:uFill>
                  <a:solidFill>
                    <a:srgbClr val="0070C0"/>
                  </a:solidFill>
                </a:uFill>
                <a:latin typeface="Open Sans"/>
                <a:ea typeface="+mn-ea"/>
                <a:cs typeface="+mn-cs"/>
              </a:rPr>
              <a:t> </a:t>
            </a:r>
            <a:r>
              <a:rPr kumimoji="0" lang="en-US" sz="4000" b="1" i="0" u="heavy" strike="noStrike" kern="1200" cap="none" spc="0" normalizeH="0" baseline="0" noProof="0" dirty="0" err="1">
                <a:ln>
                  <a:noFill/>
                </a:ln>
                <a:solidFill>
                  <a:prstClr val="black"/>
                </a:solidFill>
                <a:effectLst/>
                <a:uLnTx/>
                <a:uFill>
                  <a:solidFill>
                    <a:srgbClr val="0070C0"/>
                  </a:solidFill>
                </a:uFill>
                <a:latin typeface="Open Sans"/>
                <a:ea typeface="+mn-ea"/>
                <a:cs typeface="+mn-cs"/>
              </a:rPr>
              <a:t>octobre</a:t>
            </a:r>
            <a:r>
              <a:rPr kumimoji="0" lang="en-US" sz="4000" b="1" i="0" u="heavy" strike="noStrike" kern="1200" cap="none" spc="0" normalizeH="0" baseline="0" noProof="0" dirty="0">
                <a:ln>
                  <a:noFill/>
                </a:ln>
                <a:solidFill>
                  <a:prstClr val="black"/>
                </a:solidFill>
                <a:effectLst/>
                <a:uLnTx/>
                <a:uFill>
                  <a:solidFill>
                    <a:srgbClr val="0070C0"/>
                  </a:solidFill>
                </a:uFill>
                <a:latin typeface="Open Sans"/>
                <a:ea typeface="+mn-ea"/>
                <a:cs typeface="+mn-cs"/>
              </a:rPr>
              <a:t> 2025 </a:t>
            </a:r>
          </a:p>
        </p:txBody>
      </p:sp>
      <p:pic>
        <p:nvPicPr>
          <p:cNvPr id="748" name="Image 747">
            <a:extLst>
              <a:ext uri="{FF2B5EF4-FFF2-40B4-BE49-F238E27FC236}">
                <a16:creationId xmlns:a16="http://schemas.microsoft.com/office/drawing/2014/main" id="{1E576FF5-6183-4B68-A5A7-2DD0E1FEB43C}"/>
              </a:ext>
            </a:extLst>
          </p:cNvPr>
          <p:cNvPicPr>
            <a:picLocks noChangeAspect="1"/>
          </p:cNvPicPr>
          <p:nvPr/>
        </p:nvPicPr>
        <p:blipFill>
          <a:blip r:embed="rId25"/>
          <a:stretch>
            <a:fillRect/>
          </a:stretch>
        </p:blipFill>
        <p:spPr>
          <a:xfrm>
            <a:off x="4827107" y="6421336"/>
            <a:ext cx="1855304" cy="420342"/>
          </a:xfrm>
          <a:prstGeom prst="rect">
            <a:avLst/>
          </a:prstGeom>
        </p:spPr>
      </p:pic>
      <p:sp>
        <p:nvSpPr>
          <p:cNvPr id="866" name="ZoneTexte 865">
            <a:extLst>
              <a:ext uri="{FF2B5EF4-FFF2-40B4-BE49-F238E27FC236}">
                <a16:creationId xmlns:a16="http://schemas.microsoft.com/office/drawing/2014/main" id="{71E91213-7DFE-4F27-93CA-3C662A62D15D}"/>
              </a:ext>
            </a:extLst>
          </p:cNvPr>
          <p:cNvSpPr txBox="1"/>
          <p:nvPr/>
        </p:nvSpPr>
        <p:spPr>
          <a:xfrm>
            <a:off x="927205" y="3636213"/>
            <a:ext cx="694192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highlight>
                  <a:srgbClr val="0070C0"/>
                </a:highlight>
                <a:uLnTx/>
                <a:uFillTx/>
                <a:latin typeface="Open Sans"/>
                <a:ea typeface="+mn-ea"/>
                <a:cs typeface="+mn-cs"/>
              </a:rPr>
              <a:t>L’authentification forte </a:t>
            </a:r>
            <a:r>
              <a:rPr kumimoji="0" lang="fr-FR" sz="4000" b="1" i="0" u="none" strike="noStrike" kern="1200" cap="none" spc="0" normalizeH="0" baseline="0" noProof="0" dirty="0">
                <a:ln>
                  <a:noFill/>
                </a:ln>
                <a:solidFill>
                  <a:prstClr val="black"/>
                </a:solidFill>
                <a:effectLst/>
                <a:uLnTx/>
                <a:uFillTx/>
                <a:latin typeface="Open Sans"/>
                <a:ea typeface="+mn-ea"/>
                <a:cs typeface="+mn-cs"/>
              </a:rPr>
              <a:t>sur tous les paiements carte</a:t>
            </a:r>
            <a:endParaRPr kumimoji="0" lang="en-US" sz="4000" b="1" i="0" u="heavy" strike="noStrike" kern="1200" cap="none" spc="0" normalizeH="0" baseline="0" noProof="0" dirty="0">
              <a:ln>
                <a:noFill/>
              </a:ln>
              <a:solidFill>
                <a:prstClr val="black"/>
              </a:solidFill>
              <a:effectLst/>
              <a:uLnTx/>
              <a:uFill>
                <a:solidFill>
                  <a:srgbClr val="0070C0"/>
                </a:solidFill>
              </a:uFill>
              <a:latin typeface="Open Sans"/>
              <a:ea typeface="+mn-ea"/>
              <a:cs typeface="+mn-cs"/>
            </a:endParaRPr>
          </a:p>
        </p:txBody>
      </p:sp>
      <p:sp>
        <p:nvSpPr>
          <p:cNvPr id="868" name="ZoneTexte 867">
            <a:extLst>
              <a:ext uri="{FF2B5EF4-FFF2-40B4-BE49-F238E27FC236}">
                <a16:creationId xmlns:a16="http://schemas.microsoft.com/office/drawing/2014/main" id="{52B32FF1-2B99-4703-BD1D-2CE008BE249C}"/>
              </a:ext>
            </a:extLst>
          </p:cNvPr>
          <p:cNvSpPr txBox="1"/>
          <p:nvPr/>
        </p:nvSpPr>
        <p:spPr>
          <a:xfrm>
            <a:off x="878574" y="5464465"/>
            <a:ext cx="69419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highlight>
                  <a:srgbClr val="0070C0"/>
                </a:highlight>
                <a:uLnTx/>
                <a:uFillTx/>
                <a:latin typeface="Open Sans"/>
                <a:ea typeface="+mn-ea"/>
                <a:cs typeface="+mn-cs"/>
              </a:rPr>
              <a:t>Rappel de votre conseiller</a:t>
            </a:r>
            <a:endParaRPr kumimoji="0" lang="en-US" sz="4000" b="1" i="0" u="heavy" strike="noStrike" kern="1200" cap="none" spc="0" normalizeH="0" baseline="0" noProof="0" dirty="0">
              <a:ln>
                <a:noFill/>
              </a:ln>
              <a:solidFill>
                <a:srgbClr val="000000"/>
              </a:solidFill>
              <a:effectLst/>
              <a:uLnTx/>
              <a:uFill>
                <a:solidFill>
                  <a:srgbClr val="0070C0"/>
                </a:solidFill>
              </a:uFill>
              <a:latin typeface="Open Sans"/>
              <a:ea typeface="+mn-ea"/>
              <a:cs typeface="+mn-cs"/>
            </a:endParaRPr>
          </a:p>
        </p:txBody>
      </p:sp>
    </p:spTree>
    <p:extLst>
      <p:ext uri="{BB962C8B-B14F-4D97-AF65-F5344CB8AC3E}">
        <p14:creationId xmlns:p14="http://schemas.microsoft.com/office/powerpoint/2010/main" val="404863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iterate type="lt">
                                    <p:tmPct val="0"/>
                                  </p:iterate>
                                  <p:childTnLst>
                                    <p:animEffect transition="out" filter="fade">
                                      <p:cBhvr>
                                        <p:cTn id="10" dur="500"/>
                                        <p:tgtEl>
                                          <p:spTgt spid="867"/>
                                        </p:tgtEl>
                                      </p:cBhvr>
                                    </p:animEffect>
                                    <p:set>
                                      <p:cBhvr>
                                        <p:cTn id="11" dur="1" fill="hold">
                                          <p:stCondLst>
                                            <p:cond delay="499"/>
                                          </p:stCondLst>
                                        </p:cTn>
                                        <p:tgtEl>
                                          <p:spTgt spid="867"/>
                                        </p:tgtEl>
                                        <p:attrNameLst>
                                          <p:attrName>style.visibility</p:attrName>
                                        </p:attrNameLst>
                                      </p:cBhvr>
                                      <p:to>
                                        <p:strVal val="hidden"/>
                                      </p:to>
                                    </p:set>
                                  </p:childTnLst>
                                </p:cTn>
                              </p:par>
                              <p:par>
                                <p:cTn id="12" presetID="10" presetClass="entr" presetSubtype="0" fill="hold" nodeType="withEffect">
                                  <p:stCondLst>
                                    <p:cond delay="250"/>
                                  </p:stCondLst>
                                  <p:childTnLst>
                                    <p:set>
                                      <p:cBhvr>
                                        <p:cTn id="13" dur="1" fill="hold">
                                          <p:stCondLst>
                                            <p:cond delay="0"/>
                                          </p:stCondLst>
                                        </p:cTn>
                                        <p:tgtEl>
                                          <p:spTgt spid="744"/>
                                        </p:tgtEl>
                                        <p:attrNameLst>
                                          <p:attrName>style.visibility</p:attrName>
                                        </p:attrNameLst>
                                      </p:cBhvr>
                                      <p:to>
                                        <p:strVal val="visible"/>
                                      </p:to>
                                    </p:set>
                                    <p:animEffect transition="in" filter="fade">
                                      <p:cBhvr>
                                        <p:cTn id="14" dur="500"/>
                                        <p:tgtEl>
                                          <p:spTgt spid="744"/>
                                        </p:tgtEl>
                                      </p:cBhvr>
                                    </p:animEffect>
                                  </p:childTnLst>
                                </p:cTn>
                              </p:par>
                              <p:par>
                                <p:cTn id="15" presetID="1" presetClass="entr" presetSubtype="0" fill="hold" grpId="0" nodeType="withEffect">
                                  <p:stCondLst>
                                    <p:cond delay="0"/>
                                  </p:stCondLst>
                                  <p:iterate type="lt">
                                    <p:tmAbs val="50"/>
                                  </p:iterate>
                                  <p:childTnLst>
                                    <p:set>
                                      <p:cBhvr>
                                        <p:cTn id="16" dur="1" fill="hold">
                                          <p:stCondLst>
                                            <p:cond delay="0"/>
                                          </p:stCondLst>
                                        </p:cTn>
                                        <p:tgtEl>
                                          <p:spTgt spid="8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866"/>
                                        </p:tgtEl>
                                      </p:cBhvr>
                                    </p:animEffect>
                                    <p:set>
                                      <p:cBhvr>
                                        <p:cTn id="21" dur="1" fill="hold">
                                          <p:stCondLst>
                                            <p:cond delay="499"/>
                                          </p:stCondLst>
                                        </p:cTn>
                                        <p:tgtEl>
                                          <p:spTgt spid="866"/>
                                        </p:tgtEl>
                                        <p:attrNameLst>
                                          <p:attrName>style.visibility</p:attrName>
                                        </p:attrNameLst>
                                      </p:cBhvr>
                                      <p:to>
                                        <p:strVal val="hidden"/>
                                      </p:to>
                                    </p:set>
                                  </p:childTnLst>
                                </p:cTn>
                              </p:par>
                              <p:par>
                                <p:cTn id="22" presetID="1" presetClass="entr" presetSubtype="0" fill="hold" grpId="0" nodeType="withEffect">
                                  <p:stCondLst>
                                    <p:cond delay="0"/>
                                  </p:stCondLst>
                                  <p:iterate type="lt">
                                    <p:tmAbs val="50"/>
                                  </p:iterate>
                                  <p:childTnLst>
                                    <p:set>
                                      <p:cBhvr>
                                        <p:cTn id="23" dur="1" fill="hold">
                                          <p:stCondLst>
                                            <p:cond delay="0"/>
                                          </p:stCondLst>
                                        </p:cTn>
                                        <p:tgtEl>
                                          <p:spTgt spid="86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iterate type="lt">
                                    <p:tmPct val="0"/>
                                  </p:iterate>
                                  <p:childTnLst>
                                    <p:animEffect transition="out" filter="fade">
                                      <p:cBhvr>
                                        <p:cTn id="27" dur="500"/>
                                        <p:tgtEl>
                                          <p:spTgt spid="868"/>
                                        </p:tgtEl>
                                      </p:cBhvr>
                                    </p:animEffect>
                                    <p:set>
                                      <p:cBhvr>
                                        <p:cTn id="28" dur="1" fill="hold">
                                          <p:stCondLst>
                                            <p:cond delay="499"/>
                                          </p:stCondLst>
                                        </p:cTn>
                                        <p:tgtEl>
                                          <p:spTgt spid="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867" grpId="1"/>
      <p:bldP spid="866" grpId="0"/>
      <p:bldP spid="866" grpId="1"/>
      <p:bldP spid="868" grpId="0"/>
      <p:bldP spid="86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08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2"/>
          <p:cNvSpPr>
            <a:spLocks noGrp="1"/>
          </p:cNvSpPr>
          <p:nvPr>
            <p:ph type="ctrTitle"/>
          </p:nvPr>
        </p:nvSpPr>
        <p:spPr>
          <a:xfrm>
            <a:off x="238205" y="1916819"/>
            <a:ext cx="9551253" cy="1176349"/>
          </a:xfrm>
        </p:spPr>
        <p:txBody>
          <a:bodyPr/>
          <a:lstStyle/>
          <a:p>
            <a:pPr algn="ctr"/>
            <a:r>
              <a:rPr lang="fr-FR" sz="4400" dirty="0"/>
              <a:t>Rapport du Conseil de surveillance</a:t>
            </a:r>
          </a:p>
        </p:txBody>
      </p:sp>
      <p:sp>
        <p:nvSpPr>
          <p:cNvPr id="9" name="Espace réservé du texte 5"/>
          <p:cNvSpPr txBox="1">
            <a:spLocks/>
          </p:cNvSpPr>
          <p:nvPr/>
        </p:nvSpPr>
        <p:spPr>
          <a:xfrm>
            <a:off x="2837638" y="3192460"/>
            <a:ext cx="5641848"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Mme Sylviane FACCIN</a:t>
            </a:r>
            <a:br>
              <a:rPr lang="fr-FR" sz="2400" dirty="0">
                <a:ea typeface="+mj-ea"/>
              </a:rPr>
            </a:br>
            <a:r>
              <a:rPr lang="fr-FR" sz="2400" dirty="0">
                <a:ea typeface="+mj-ea"/>
              </a:rPr>
              <a:t>Présidente du Conseil de surveillance</a:t>
            </a:r>
            <a:endParaRPr lang="fr-FR" dirty="0"/>
          </a:p>
        </p:txBody>
      </p:sp>
    </p:spTree>
    <p:extLst>
      <p:ext uri="{BB962C8B-B14F-4D97-AF65-F5344CB8AC3E}">
        <p14:creationId xmlns:p14="http://schemas.microsoft.com/office/powerpoint/2010/main" val="9316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général sur les comptes annuels</a:t>
            </a:r>
          </a:p>
        </p:txBody>
      </p:sp>
      <p:pic>
        <p:nvPicPr>
          <p:cNvPr id="3" name="Image 2">
            <a:extLst>
              <a:ext uri="{FF2B5EF4-FFF2-40B4-BE49-F238E27FC236}">
                <a16:creationId xmlns:a16="http://schemas.microsoft.com/office/drawing/2014/main" id="{A364B80C-36C2-4562-926E-A65BCB491C3A}"/>
              </a:ext>
            </a:extLst>
          </p:cNvPr>
          <p:cNvPicPr>
            <a:picLocks noChangeAspect="1"/>
          </p:cNvPicPr>
          <p:nvPr/>
        </p:nvPicPr>
        <p:blipFill>
          <a:blip r:embed="rId3"/>
          <a:stretch>
            <a:fillRect/>
          </a:stretch>
        </p:blipFill>
        <p:spPr>
          <a:xfrm>
            <a:off x="64673" y="884211"/>
            <a:ext cx="12062653" cy="5755010"/>
          </a:xfrm>
          <a:prstGeom prst="rect">
            <a:avLst/>
          </a:prstGeom>
        </p:spPr>
      </p:pic>
    </p:spTree>
    <p:extLst>
      <p:ext uri="{BB962C8B-B14F-4D97-AF65-F5344CB8AC3E}">
        <p14:creationId xmlns:p14="http://schemas.microsoft.com/office/powerpoint/2010/main" val="3845121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7E0D46-C5E7-4DF7-B078-E2CF87C5111A}"/>
              </a:ext>
            </a:extLst>
          </p:cNvPr>
          <p:cNvPicPr>
            <a:picLocks noChangeAspect="1"/>
          </p:cNvPicPr>
          <p:nvPr/>
        </p:nvPicPr>
        <p:blipFill>
          <a:blip r:embed="rId3"/>
          <a:stretch>
            <a:fillRect/>
          </a:stretch>
        </p:blipFill>
        <p:spPr>
          <a:xfrm>
            <a:off x="429993" y="1148194"/>
            <a:ext cx="11332014" cy="5589256"/>
          </a:xfrm>
          <a:prstGeom prst="rect">
            <a:avLst/>
          </a:prstGeom>
        </p:spPr>
      </p:pic>
      <p:sp>
        <p:nvSpPr>
          <p:cNvPr id="8" name="Rectangle 7">
            <a:extLst>
              <a:ext uri="{FF2B5EF4-FFF2-40B4-BE49-F238E27FC236}">
                <a16:creationId xmlns:a16="http://schemas.microsoft.com/office/drawing/2014/main" id="{A5B99BBB-CFF1-42F4-934F-7B74BD9104EE}"/>
              </a:ext>
            </a:extLst>
          </p:cNvPr>
          <p:cNvSpPr/>
          <p:nvPr/>
        </p:nvSpPr>
        <p:spPr>
          <a:xfrm>
            <a:off x="2074689" y="120550"/>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général sur les comptes annuels</a:t>
            </a:r>
          </a:p>
        </p:txBody>
      </p:sp>
    </p:spTree>
    <p:extLst>
      <p:ext uri="{BB962C8B-B14F-4D97-AF65-F5344CB8AC3E}">
        <p14:creationId xmlns:p14="http://schemas.microsoft.com/office/powerpoint/2010/main" val="3115106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EF4FC3-2944-4827-9098-3DB596EDA45C}"/>
              </a:ext>
            </a:extLst>
          </p:cNvPr>
          <p:cNvPicPr>
            <a:picLocks noChangeAspect="1"/>
          </p:cNvPicPr>
          <p:nvPr/>
        </p:nvPicPr>
        <p:blipFill>
          <a:blip r:embed="rId3"/>
          <a:stretch>
            <a:fillRect/>
          </a:stretch>
        </p:blipFill>
        <p:spPr>
          <a:xfrm>
            <a:off x="1099457" y="971425"/>
            <a:ext cx="9993085" cy="5710334"/>
          </a:xfrm>
          <a:prstGeom prst="rect">
            <a:avLst/>
          </a:prstGeom>
        </p:spPr>
      </p:pic>
      <p:sp>
        <p:nvSpPr>
          <p:cNvPr id="6" name="Rectangle 5">
            <a:extLst>
              <a:ext uri="{FF2B5EF4-FFF2-40B4-BE49-F238E27FC236}">
                <a16:creationId xmlns:a16="http://schemas.microsoft.com/office/drawing/2014/main" id="{DA2618C7-FE28-42E4-8D1C-8D88B155ABCD}"/>
              </a:ext>
            </a:extLst>
          </p:cNvPr>
          <p:cNvSpPr/>
          <p:nvPr/>
        </p:nvSpPr>
        <p:spPr>
          <a:xfrm>
            <a:off x="1656678" y="214295"/>
            <a:ext cx="8375598" cy="757130"/>
          </a:xfrm>
          <a:prstGeom prst="rect">
            <a:avLst/>
          </a:prstGeom>
        </p:spPr>
        <p:txBody>
          <a:bodyPr wrap="square">
            <a:spAutoFit/>
          </a:bodyPr>
          <a:lstStyle/>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Assemblée générale 2026</a:t>
            </a:r>
          </a:p>
          <a:p>
            <a:pPr algn="ctr" defTabSz="914400">
              <a:lnSpc>
                <a:spcPct val="90000"/>
              </a:lnSpc>
              <a:defRPr/>
            </a:pPr>
            <a:r>
              <a:rPr lang="fr-FR" sz="2400" b="1" dirty="0">
                <a:solidFill>
                  <a:srgbClr val="0D4194"/>
                </a:solidFill>
                <a:latin typeface="Arial" panose="020B0604020202020204" pitchFamily="34" charset="0"/>
                <a:cs typeface="Arial" panose="020B0604020202020204" pitchFamily="34" charset="0"/>
              </a:rPr>
              <a:t>Rapport spécial sur les comptes annuels</a:t>
            </a:r>
          </a:p>
        </p:txBody>
      </p:sp>
    </p:spTree>
    <p:extLst>
      <p:ext uri="{BB962C8B-B14F-4D97-AF65-F5344CB8AC3E}">
        <p14:creationId xmlns:p14="http://schemas.microsoft.com/office/powerpoint/2010/main" val="244468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719323" y="1045029"/>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202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1931541"/>
            <a:ext cx="1116012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du compte de résultat</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Approbation du bilan et le compte de résultat de l’exercice écoulé, clos le 31 décembre 2025.</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L’excédent de l’exercice est de 640 464,74 €.</a:t>
            </a:r>
          </a:p>
        </p:txBody>
      </p:sp>
      <p:sp>
        <p:nvSpPr>
          <p:cNvPr id="4" name="Espace réservé du texte 2"/>
          <p:cNvSpPr>
            <a:spLocks noGrp="1"/>
          </p:cNvSpPr>
          <p:nvPr>
            <p:ph type="body" sz="quarter" idx="14"/>
          </p:nvPr>
        </p:nvSpPr>
        <p:spPr>
          <a:xfrm>
            <a:off x="515938" y="476250"/>
            <a:ext cx="10901362" cy="556053"/>
          </a:xfrm>
        </p:spPr>
        <p:txBody>
          <a:bodyPr/>
          <a:lstStyle/>
          <a:p>
            <a:r>
              <a:rPr lang="fr-FR" sz="2400" cap="all" dirty="0"/>
              <a:t>Assemblée générale 2026</a:t>
            </a:r>
            <a:br>
              <a:rPr lang="fr-FR" sz="2400" cap="all" dirty="0"/>
            </a:br>
            <a:r>
              <a:rPr lang="fr-FR" sz="2400" cap="all" dirty="0">
                <a:solidFill>
                  <a:srgbClr val="E94262"/>
                </a:solidFill>
              </a:rPr>
              <a:t>Résolutions</a:t>
            </a:r>
          </a:p>
        </p:txBody>
      </p:sp>
    </p:spTree>
    <p:extLst>
      <p:ext uri="{BB962C8B-B14F-4D97-AF65-F5344CB8AC3E}">
        <p14:creationId xmlns:p14="http://schemas.microsoft.com/office/powerpoint/2010/main" val="606695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26442" y="1541123"/>
            <a:ext cx="10890858"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Affectation du résultat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Approbation de la répartition suivante conformément aux propositions du Conseil d’administration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L'excédent est affecté comme suit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2000" noProof="0" dirty="0">
                <a:solidFill>
                  <a:srgbClr val="0E4194"/>
                </a:solidFill>
                <a:latin typeface="Arial" panose="020B0604020202020204"/>
              </a:rPr>
              <a:t>M</a:t>
            </a: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ontant affecté à la rémunération des parts sociales B : 199 473,01 €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Montant affecté aux réserves statutaires : 440 991,73 €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br>
            <a:r>
              <a:rPr kumimoji="0" lang="fr-FR" sz="2000" b="0" i="0" u="none" strike="noStrike" kern="1200" cap="none" spc="0" normalizeH="0" baseline="0" noProof="0" dirty="0">
                <a:ln>
                  <a:noFill/>
                </a:ln>
                <a:solidFill>
                  <a:srgbClr val="0E4194"/>
                </a:solidFill>
                <a:effectLst/>
                <a:uLnTx/>
                <a:uFillTx/>
                <a:latin typeface="Arial" panose="020B0604020202020204"/>
                <a:ea typeface="+mn-ea"/>
                <a:cs typeface="+mn-cs"/>
              </a:rPr>
              <a:t>Par conséquent l’Assemblée générale décide de mettre en paiement à compter du 1er juin 2026, un dividende de 3,10 centimes par part sociale B d’un euro, sachant que chaque sociétaire peut opter pour le paiement du dividende en parts sociales. </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396412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212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116476"/>
            <a:ext cx="11160124"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Variation du capital social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Le capital social, qui était de 6 264 196,00 € au 31.12.2024, s’élève au 31.12.2025 à 6 603 576,00 €, soit une variation de </a:t>
            </a:r>
            <a:r>
              <a:rPr lang="fr-FR" sz="2400" dirty="0">
                <a:solidFill>
                  <a:srgbClr val="0E4194"/>
                </a:solidFill>
                <a:latin typeface="Arial" panose="020B0604020202020204"/>
              </a:rPr>
              <a:t>+ 339 380,00€.</a:t>
            </a: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p:txBody>
      </p:sp>
      <p:sp>
        <p:nvSpPr>
          <p:cNvPr id="4" name="Espace réservé du texte 2"/>
          <p:cNvSpPr txBox="1">
            <a:spLocks/>
          </p:cNvSpPr>
          <p:nvPr/>
        </p:nvSpPr>
        <p:spPr>
          <a:xfrm>
            <a:off x="515938" y="485978"/>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lang="fr-FR" sz="2400" cap="all" dirty="0">
                <a:solidFill>
                  <a:srgbClr val="FF0000"/>
                </a:solidFill>
              </a:rPr>
              <a:t>Résolutions</a:t>
            </a:r>
          </a:p>
        </p:txBody>
      </p:sp>
    </p:spTree>
    <p:extLst>
      <p:ext uri="{BB962C8B-B14F-4D97-AF65-F5344CB8AC3E}">
        <p14:creationId xmlns:p14="http://schemas.microsoft.com/office/powerpoint/2010/main" val="1298990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455524"/>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rPr>
              <a:t>Quitus et décharge au </a:t>
            </a:r>
            <a:r>
              <a:rPr lang="fr-FR" sz="2400" b="1" dirty="0">
                <a:solidFill>
                  <a:srgbClr val="0E4194"/>
                </a:solidFill>
                <a:latin typeface="Arial" panose="020B0604020202020204"/>
              </a:rPr>
              <a:t>C</a:t>
            </a:r>
            <a:r>
              <a:rPr kumimoji="0" lang="fr-FR" sz="2400" b="1" i="0" u="none" strike="noStrike" kern="1200" cap="none" spc="0" normalizeH="0" baseline="0" dirty="0">
                <a:ln>
                  <a:noFill/>
                </a:ln>
                <a:solidFill>
                  <a:srgbClr val="0E4194"/>
                </a:solidFill>
                <a:effectLst/>
                <a:uLnTx/>
                <a:uFillTx/>
                <a:latin typeface="Arial" panose="020B0604020202020204"/>
              </a:rPr>
              <a:t>onseil</a:t>
            </a:r>
            <a:r>
              <a:rPr kumimoji="0" lang="fr-FR" sz="2400" b="1" i="0" u="none" strike="noStrike" kern="1200" cap="none" spc="0" normalizeH="0" baseline="0" noProof="0" dirty="0">
                <a:ln>
                  <a:noFill/>
                </a:ln>
                <a:solidFill>
                  <a:srgbClr val="0E4194"/>
                </a:solidFill>
                <a:effectLst/>
                <a:uLnTx/>
                <a:uFillTx/>
                <a:latin typeface="Arial" panose="020B0604020202020204"/>
              </a:rPr>
              <a:t> d'administration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E4194"/>
              </a:solidFill>
              <a:effectLst/>
              <a:uLnTx/>
              <a:uFillTx/>
              <a:latin typeface="Arial" panose="020B060402020202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Vu les conclusions du rapport du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de surveillance et des rapports établis par</a:t>
            </a:r>
            <a:r>
              <a:rPr kumimoji="0" lang="fr-FR" sz="2400" b="0" i="0" u="none" strike="noStrike" kern="1200" cap="none" spc="0" normalizeH="0" noProof="0" dirty="0">
                <a:ln>
                  <a:noFill/>
                </a:ln>
                <a:solidFill>
                  <a:srgbClr val="0E4194"/>
                </a:solidFill>
                <a:effectLst/>
                <a:uLnTx/>
                <a:uFillTx/>
                <a:latin typeface="Arial" panose="020B0604020202020204"/>
                <a:ea typeface="+mn-ea"/>
                <a:cs typeface="+mn-cs"/>
              </a:rPr>
              <a:t> 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’Inspection fédérale, l’Assemblée générale donne quitus et décharge au </a:t>
            </a:r>
            <a:r>
              <a:rPr lang="fr-FR" sz="2400" dirty="0">
                <a:solidFill>
                  <a:srgbClr val="0E4194"/>
                </a:solidFill>
                <a:latin typeface="Arial" panose="020B0604020202020204"/>
              </a:rPr>
              <a:t>C</a:t>
            </a:r>
            <a:r>
              <a:rPr kumimoji="0" lang="fr-FR" sz="2400" b="0" i="0" u="none" strike="noStrike" kern="1200" cap="none" spc="0" normalizeH="0" baseline="0" dirty="0">
                <a:ln>
                  <a:noFill/>
                </a:ln>
                <a:solidFill>
                  <a:srgbClr val="0E4194"/>
                </a:solidFill>
                <a:effectLst/>
                <a:uLnTx/>
                <a:uFillTx/>
                <a:latin typeface="Arial" panose="020B0604020202020204"/>
              </a:rPr>
              <a:t>onseil</a:t>
            </a: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 d’administration pour sa gestion durant l’exercice 2025.</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308646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82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5938" y="2335087"/>
            <a:ext cx="11160124"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E4194"/>
                </a:solidFill>
                <a:effectLst/>
                <a:uLnTx/>
                <a:uFillTx/>
                <a:latin typeface="Arial" panose="020B0604020202020204"/>
                <a:ea typeface="+mn-ea"/>
                <a:cs typeface="+mn-cs"/>
              </a:rPr>
              <a:t>Pouvoirs au porteur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E4194"/>
                </a:solidFill>
                <a:effectLst/>
                <a:uLnTx/>
                <a:uFillTx/>
                <a:latin typeface="Arial" panose="020B0604020202020204"/>
                <a:ea typeface="+mn-ea"/>
                <a:cs typeface="+mn-cs"/>
              </a:rPr>
              <a:t>Tous pouvoirs sont donnés au porteur d’un original ou d’une copie d’un extrait du procès-verbal de cette Assemblée générale pour accomplir toutes les formalités nécessaires.</a:t>
            </a:r>
          </a:p>
        </p:txBody>
      </p:sp>
      <p:sp>
        <p:nvSpPr>
          <p:cNvPr id="4" name="Espace réservé du texte 2"/>
          <p:cNvSpPr txBox="1">
            <a:spLocks/>
          </p:cNvSpPr>
          <p:nvPr/>
        </p:nvSpPr>
        <p:spPr>
          <a:xfrm>
            <a:off x="515938" y="476250"/>
            <a:ext cx="10901362" cy="5560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cap="all" dirty="0"/>
              <a:t>Assemblée générale 2026</a:t>
            </a:r>
            <a:br>
              <a:rPr lang="fr-FR" sz="2400" cap="all" dirty="0"/>
            </a:br>
            <a:r>
              <a:rPr kumimoji="0" lang="fr-FR" sz="2400" b="1" i="0" u="none" strike="noStrike" kern="1200" cap="all" spc="0" normalizeH="0" baseline="0" noProof="0" dirty="0">
                <a:ln>
                  <a:noFill/>
                </a:ln>
                <a:solidFill>
                  <a:srgbClr val="E94262"/>
                </a:solidFill>
                <a:effectLst/>
                <a:uLnTx/>
                <a:uFillTx/>
                <a:latin typeface="Arial" panose="020B0604020202020204" pitchFamily="34" charset="0"/>
                <a:ea typeface="+mn-ea"/>
                <a:cs typeface="Arial" panose="020B0604020202020204" pitchFamily="34" charset="0"/>
              </a:rPr>
              <a:t>Résolutions</a:t>
            </a:r>
          </a:p>
        </p:txBody>
      </p:sp>
    </p:spTree>
    <p:extLst>
      <p:ext uri="{BB962C8B-B14F-4D97-AF65-F5344CB8AC3E}">
        <p14:creationId xmlns:p14="http://schemas.microsoft.com/office/powerpoint/2010/main" val="1798124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584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3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b="1" kern="0" dirty="0">
                <a:solidFill>
                  <a:srgbClr val="0D4194"/>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833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a:xfrm>
            <a:off x="627883" y="314110"/>
            <a:ext cx="10966709" cy="556053"/>
          </a:xfrm>
        </p:spPr>
        <p:txBody>
          <a:bodyPr/>
          <a:lstStyle/>
          <a:p>
            <a:r>
              <a:rPr lang="fr-FR" dirty="0">
                <a:solidFill>
                  <a:srgbClr val="E84161"/>
                </a:solidFill>
              </a:rPr>
              <a:t>Ordre du jour de l’Assemblée générale ordinaire</a:t>
            </a:r>
          </a:p>
        </p:txBody>
      </p:sp>
      <p:sp>
        <p:nvSpPr>
          <p:cNvPr id="3" name="ZoneTexte 2"/>
          <p:cNvSpPr txBox="1"/>
          <p:nvPr/>
        </p:nvSpPr>
        <p:spPr>
          <a:xfrm>
            <a:off x="627883" y="1037336"/>
            <a:ext cx="9644380" cy="3554819"/>
          </a:xfrm>
          <a:prstGeom prst="rect">
            <a:avLst/>
          </a:prstGeom>
          <a:noFill/>
        </p:spPr>
        <p:txBody>
          <a:bodyPr wrap="square" rtlCol="0">
            <a:spAutoFit/>
          </a:bodyPr>
          <a:lstStyle/>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Bienvenue, ouverture de l'Assemblée, constitution du bureau</a:t>
            </a:r>
          </a:p>
          <a:p>
            <a:pPr lvl="0" indent="0" defTabSz="554492">
              <a:lnSpc>
                <a:spcPct val="100000"/>
              </a:lnSpc>
              <a:spcBef>
                <a:spcPts val="0"/>
              </a:spcBef>
              <a:spcAft>
                <a:spcPts val="600"/>
              </a:spcAft>
              <a:buFontTx/>
              <a:buNone/>
              <a:defRPr/>
            </a:pPr>
            <a:r>
              <a:rPr lang="fr-FR" kern="0" dirty="0">
                <a:solidFill>
                  <a:srgbClr val="0D4194"/>
                </a:solidFill>
                <a:latin typeface="Arial" panose="020B0604020202020204" pitchFamily="34" charset="0"/>
                <a:cs typeface="Arial" panose="020B0604020202020204" pitchFamily="34" charset="0"/>
              </a:rPr>
              <a:t>Rapport d'activité du Président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Présentation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Rapport du Conseil de surveillance et certification des comptes</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Approbation du bilan et du compte de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Affectation du résultat</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Variation du capital social</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Quitus et décharge au Conseil d'administration</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Pouvoirs au porteur</a:t>
            </a:r>
          </a:p>
          <a:p>
            <a:pPr lvl="0" indent="0" defTabSz="554492">
              <a:lnSpc>
                <a:spcPct val="100000"/>
              </a:lnSpc>
              <a:spcBef>
                <a:spcPts val="0"/>
              </a:spcBef>
              <a:spcAft>
                <a:spcPts val="600"/>
              </a:spcAft>
              <a:buFontTx/>
              <a:buNone/>
              <a:defRPr/>
            </a:pPr>
            <a:r>
              <a:rPr lang="fr-FR" kern="0" dirty="0">
                <a:solidFill>
                  <a:schemeClr val="accent2">
                    <a:lumMod val="40000"/>
                    <a:lumOff val="60000"/>
                  </a:schemeClr>
                </a:solidFill>
                <a:latin typeface="Arial" panose="020B0604020202020204" pitchFamily="34" charset="0"/>
                <a:cs typeface="Arial" panose="020B0604020202020204" pitchFamily="34" charset="0"/>
              </a:rPr>
              <a:t>Clôture de l'Assemblée générale ordinaire</a:t>
            </a:r>
          </a:p>
        </p:txBody>
      </p:sp>
      <p:cxnSp>
        <p:nvCxnSpPr>
          <p:cNvPr id="5" name="Connecteur droit 4"/>
          <p:cNvCxnSpPr/>
          <p:nvPr/>
        </p:nvCxnSpPr>
        <p:spPr>
          <a:xfrm>
            <a:off x="315045" y="1045029"/>
            <a:ext cx="7684" cy="5163671"/>
          </a:xfrm>
          <a:prstGeom prst="line">
            <a:avLst/>
          </a:prstGeom>
          <a:ln w="952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865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8560013" cy="394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2"/>
          <p:cNvSpPr txBox="1">
            <a:spLocks/>
          </p:cNvSpPr>
          <p:nvPr/>
        </p:nvSpPr>
        <p:spPr>
          <a:xfrm>
            <a:off x="0" y="1386620"/>
            <a:ext cx="9847167" cy="11763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spc="0">
                <a:solidFill>
                  <a:srgbClr val="0D4194"/>
                </a:solidFill>
                <a:latin typeface="Arial" panose="020B0604020202020204" pitchFamily="34" charset="0"/>
                <a:ea typeface="+mj-ea"/>
                <a:cs typeface="Arial" panose="020B0604020202020204" pitchFamily="34" charset="0"/>
              </a:defRPr>
            </a:lvl1pPr>
          </a:lstStyle>
          <a:p>
            <a:pPr algn="ctr"/>
            <a:r>
              <a:rPr lang="fr-FR" sz="4400" dirty="0"/>
              <a:t>Rapport d’activité de la Présidente</a:t>
            </a:r>
          </a:p>
        </p:txBody>
      </p:sp>
      <p:sp>
        <p:nvSpPr>
          <p:cNvPr id="7" name="Espace réservé du texte 5"/>
          <p:cNvSpPr txBox="1">
            <a:spLocks/>
          </p:cNvSpPr>
          <p:nvPr/>
        </p:nvSpPr>
        <p:spPr>
          <a:xfrm>
            <a:off x="1763485" y="3052354"/>
            <a:ext cx="7591825" cy="121776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ea typeface="+mj-ea"/>
              </a:rPr>
              <a:t>Mme Jennifer RIZZI</a:t>
            </a:r>
          </a:p>
          <a:p>
            <a:pPr marL="0" indent="0" algn="ctr">
              <a:buNone/>
            </a:pPr>
            <a:br>
              <a:rPr lang="fr-FR" sz="2400" dirty="0">
                <a:ea typeface="+mj-ea"/>
              </a:rPr>
            </a:br>
            <a:r>
              <a:rPr lang="fr-FR" sz="2400" dirty="0">
                <a:ea typeface="+mj-ea"/>
              </a:rPr>
              <a:t>Présidente du Conseil d’Administration</a:t>
            </a:r>
            <a:endParaRPr lang="fr-FR" dirty="0"/>
          </a:p>
        </p:txBody>
      </p:sp>
    </p:spTree>
    <p:extLst>
      <p:ext uri="{BB962C8B-B14F-4D97-AF65-F5344CB8AC3E}">
        <p14:creationId xmlns:p14="http://schemas.microsoft.com/office/powerpoint/2010/main" val="137159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ZoneTexte 63"/>
          <p:cNvSpPr txBox="1"/>
          <p:nvPr/>
        </p:nvSpPr>
        <p:spPr>
          <a:xfrm>
            <a:off x="2405826" y="3853895"/>
            <a:ext cx="1434334" cy="1384995"/>
          </a:xfrm>
          <a:prstGeom prst="rect">
            <a:avLst/>
          </a:prstGeom>
          <a:noFill/>
        </p:spPr>
        <p:txBody>
          <a:bodyPr wrap="square" rtlCol="0">
            <a:spAutoFit/>
          </a:bodyPr>
          <a:lstStyle/>
          <a:p>
            <a:pPr algn="ctr" defTabSz="914400">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Jacky TEISSIER</a:t>
            </a:r>
            <a:endParaRPr lang="fr-FR" sz="2400" b="1" dirty="0">
              <a:solidFill>
                <a:srgbClr val="0D4194"/>
              </a:solidFill>
              <a:latin typeface="Corbel" panose="020B0503020204020204"/>
            </a:endParaRPr>
          </a:p>
          <a:p>
            <a:pPr algn="ctr" defTabSz="914400">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Vice -Président </a:t>
            </a:r>
          </a:p>
        </p:txBody>
      </p:sp>
      <p:sp>
        <p:nvSpPr>
          <p:cNvPr id="113" name="ZoneTexte 112"/>
          <p:cNvSpPr txBox="1"/>
          <p:nvPr/>
        </p:nvSpPr>
        <p:spPr>
          <a:xfrm>
            <a:off x="272533" y="3881498"/>
            <a:ext cx="20118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Jennifer RIZZI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Présidente</a:t>
            </a:r>
          </a:p>
        </p:txBody>
      </p:sp>
      <p:sp>
        <p:nvSpPr>
          <p:cNvPr id="126" name="ZoneTexte 125"/>
          <p:cNvSpPr txBox="1"/>
          <p:nvPr/>
        </p:nvSpPr>
        <p:spPr>
          <a:xfrm>
            <a:off x="4120396" y="3817958"/>
            <a:ext cx="1761566" cy="1292662"/>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fr-FR" sz="2400" b="1" dirty="0">
                <a:solidFill>
                  <a:srgbClr val="0D4194"/>
                </a:solidFill>
                <a:latin typeface="Corbel" panose="020B0503020204020204"/>
              </a:rPr>
              <a:t>Daniel GEIN</a:t>
            </a:r>
          </a:p>
          <a:p>
            <a:pPr marR="0" lvl="0" indent="0" algn="ctr" defTabSz="914400" fontAlgn="auto">
              <a:lnSpc>
                <a:spcPct val="100000"/>
              </a:lnSpc>
              <a:spcBef>
                <a:spcPts val="0"/>
              </a:spcBef>
              <a:spcAft>
                <a:spcPts val="0"/>
              </a:spcAft>
              <a:buClrTx/>
              <a:buSzTx/>
              <a:buFontTx/>
              <a:buNone/>
              <a:tabLst/>
              <a:defRPr/>
            </a:pPr>
            <a:r>
              <a:rPr lang="fr-FR" b="1" dirty="0">
                <a:solidFill>
                  <a:srgbClr val="0D4194"/>
                </a:solidFill>
                <a:latin typeface="Corbel" panose="020B0503020204020204"/>
              </a:rPr>
              <a:t>Administrateur</a:t>
            </a:r>
          </a:p>
          <a:p>
            <a:pPr marR="0" lvl="0" indent="0" algn="ctr" defTabSz="914400" fontAlgn="auto">
              <a:lnSpc>
                <a:spcPct val="100000"/>
              </a:lnSpc>
              <a:spcBef>
                <a:spcPts val="0"/>
              </a:spcBef>
              <a:spcAft>
                <a:spcPts val="0"/>
              </a:spcAft>
              <a:buClrTx/>
              <a:buSzTx/>
              <a:buFontTx/>
              <a:buNone/>
              <a:tabLst/>
              <a:defRPr/>
            </a:pPr>
            <a:endParaRPr lang="fr-FR" sz="1200" b="1" dirty="0">
              <a:solidFill>
                <a:srgbClr val="0D4194"/>
              </a:solidFill>
              <a:latin typeface="Corbel" panose="020B0503020204020204"/>
            </a:endParaRPr>
          </a:p>
        </p:txBody>
      </p:sp>
      <p:sp>
        <p:nvSpPr>
          <p:cNvPr id="127" name="ZoneTexte 126"/>
          <p:cNvSpPr txBox="1"/>
          <p:nvPr/>
        </p:nvSpPr>
        <p:spPr>
          <a:xfrm>
            <a:off x="5970092" y="3808629"/>
            <a:ext cx="1761566" cy="1292662"/>
          </a:xfrm>
          <a:prstGeom prst="rect">
            <a:avLst/>
          </a:prstGeom>
          <a:noFill/>
        </p:spPr>
        <p:txBody>
          <a:bodyPr wrap="square" rtlCol="0">
            <a:spAutoFit/>
          </a:bodyPr>
          <a:lstStyle/>
          <a:p>
            <a:pPr algn="ctr" defTabSz="914400">
              <a:defRPr/>
            </a:pPr>
            <a:r>
              <a:rPr lang="fr-FR" sz="2400" b="1" dirty="0">
                <a:solidFill>
                  <a:srgbClr val="0D4194"/>
                </a:solidFill>
                <a:latin typeface="Corbel" panose="020B0503020204020204"/>
              </a:rPr>
              <a:t>Annie SCHARFF</a:t>
            </a:r>
          </a:p>
          <a:p>
            <a:pPr algn="ctr" defTabSz="914400">
              <a:defRPr/>
            </a:pPr>
            <a:r>
              <a:rPr lang="fr-FR" b="1" dirty="0">
                <a:solidFill>
                  <a:srgbClr val="0D4194"/>
                </a:solidFill>
                <a:latin typeface="Corbel" panose="020B0503020204020204"/>
              </a:rPr>
              <a:t>Administratrice</a:t>
            </a:r>
          </a:p>
          <a:p>
            <a:pPr algn="ctr" defTabSz="914400">
              <a:defRPr/>
            </a:pPr>
            <a:endParaRPr lang="fr-FR" sz="1200" b="1" dirty="0">
              <a:solidFill>
                <a:srgbClr val="0D4194"/>
              </a:solidFill>
              <a:latin typeface="Corbel" panose="020B0503020204020204"/>
            </a:endParaRPr>
          </a:p>
        </p:txBody>
      </p:sp>
      <p:sp>
        <p:nvSpPr>
          <p:cNvPr id="132" name="ZoneTexte 131"/>
          <p:cNvSpPr txBox="1"/>
          <p:nvPr/>
        </p:nvSpPr>
        <p:spPr>
          <a:xfrm>
            <a:off x="7915015" y="3790802"/>
            <a:ext cx="1689172" cy="1477328"/>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fr-FR" sz="2400" b="1" dirty="0">
                <a:solidFill>
                  <a:srgbClr val="0D4194"/>
                </a:solidFill>
                <a:latin typeface="Corbel" panose="020B0503020204020204"/>
              </a:rPr>
              <a:t>Jean – Louis DUROC</a:t>
            </a:r>
          </a:p>
          <a:p>
            <a:pPr marR="0" lvl="0" indent="0" algn="ctr" defTabSz="914400" fontAlgn="auto">
              <a:lnSpc>
                <a:spcPct val="100000"/>
              </a:lnSpc>
              <a:spcBef>
                <a:spcPts val="0"/>
              </a:spcBef>
              <a:spcAft>
                <a:spcPts val="0"/>
              </a:spcAft>
              <a:buClrTx/>
              <a:buSzTx/>
              <a:buFontTx/>
              <a:buNone/>
              <a:tabLst/>
              <a:defRPr/>
            </a:pPr>
            <a:r>
              <a:rPr lang="fr-FR" b="1" dirty="0">
                <a:solidFill>
                  <a:srgbClr val="0D4194"/>
                </a:solidFill>
                <a:latin typeface="Corbel" panose="020B0503020204020204"/>
              </a:rPr>
              <a:t>Administrateur</a:t>
            </a:r>
          </a:p>
        </p:txBody>
      </p:sp>
      <p:sp>
        <p:nvSpPr>
          <p:cNvPr id="134" name="ZoneTexte 133"/>
          <p:cNvSpPr txBox="1"/>
          <p:nvPr/>
        </p:nvSpPr>
        <p:spPr>
          <a:xfrm>
            <a:off x="9579111" y="3769610"/>
            <a:ext cx="2131923" cy="1661993"/>
          </a:xfrm>
          <a:prstGeom prst="rect">
            <a:avLst/>
          </a:prstGeom>
          <a:noFill/>
        </p:spPr>
        <p:txBody>
          <a:bodyPr wrap="square" rtlCol="0">
            <a:spAutoFit/>
          </a:bodyPr>
          <a:lstStyle/>
          <a:p>
            <a:pPr algn="ctr" defTabSz="914400">
              <a:defRPr/>
            </a:pPr>
            <a:r>
              <a:rPr lang="fr-FR" sz="2400" b="1" dirty="0">
                <a:solidFill>
                  <a:srgbClr val="0D4194"/>
                </a:solidFill>
                <a:latin typeface="Corbel" panose="020B0503020204020204"/>
              </a:rPr>
              <a:t>Maryse FUMEY DUMOULIN</a:t>
            </a:r>
          </a:p>
          <a:p>
            <a:pPr algn="ctr" defTabSz="914400">
              <a:defRPr/>
            </a:pPr>
            <a:r>
              <a:rPr lang="fr-FR" b="1" dirty="0">
                <a:solidFill>
                  <a:srgbClr val="0D4194"/>
                </a:solidFill>
                <a:latin typeface="Corbel" panose="020B0503020204020204"/>
              </a:rPr>
              <a:t>Administratrice</a:t>
            </a:r>
          </a:p>
          <a:p>
            <a:pPr algn="ctr" defTabSz="914400">
              <a:defRPr/>
            </a:pPr>
            <a:endParaRPr lang="fr-FR" sz="1200" b="1" dirty="0">
              <a:solidFill>
                <a:srgbClr val="0D4194"/>
              </a:solidFill>
              <a:latin typeface="Corbel" panose="020B0503020204020204"/>
            </a:endParaRPr>
          </a:p>
        </p:txBody>
      </p:sp>
      <p:sp>
        <p:nvSpPr>
          <p:cNvPr id="3" name="Rectangle 2"/>
          <p:cNvSpPr/>
          <p:nvPr/>
        </p:nvSpPr>
        <p:spPr>
          <a:xfrm>
            <a:off x="566794"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a:off x="2405826" y="1925541"/>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a:off x="4279933"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a:off x="6154040" y="1925541"/>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a:off x="8044622" y="189447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4" name="Rectangle 33"/>
          <p:cNvSpPr/>
          <p:nvPr/>
        </p:nvSpPr>
        <p:spPr>
          <a:xfrm>
            <a:off x="9971493"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Titre 4"/>
          <p:cNvSpPr txBox="1">
            <a:spLocks noGrp="1"/>
          </p:cNvSpPr>
          <p:nvPr>
            <p:ph type="body" sz="quarter" idx="14"/>
          </p:nvPr>
        </p:nvSpPr>
        <p:spPr>
          <a:xfrm>
            <a:off x="566794" y="1155360"/>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VOTRE CONSEIL D’ADMINISTRATION</a:t>
            </a:r>
          </a:p>
        </p:txBody>
      </p:sp>
      <p:sp>
        <p:nvSpPr>
          <p:cNvPr id="24" name="Espace réservé du texte 7">
            <a:extLst>
              <a:ext uri="{FF2B5EF4-FFF2-40B4-BE49-F238E27FC236}">
                <a16:creationId xmlns:a16="http://schemas.microsoft.com/office/drawing/2014/main" id="{8D3A5C00-B8C0-4024-96B5-1B1D419577BD}"/>
              </a:ext>
            </a:extLst>
          </p:cNvPr>
          <p:cNvSpPr txBox="1">
            <a:spLocks/>
          </p:cNvSpPr>
          <p:nvPr/>
        </p:nvSpPr>
        <p:spPr>
          <a:xfrm>
            <a:off x="272533" y="314264"/>
            <a:ext cx="11646934" cy="70788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4000" dirty="0"/>
              <a:t>Nous vous présentons les élus de votre Caisse</a:t>
            </a:r>
          </a:p>
        </p:txBody>
      </p:sp>
      <p:pic>
        <p:nvPicPr>
          <p:cNvPr id="4" name="Image 3">
            <a:extLst>
              <a:ext uri="{FF2B5EF4-FFF2-40B4-BE49-F238E27FC236}">
                <a16:creationId xmlns:a16="http://schemas.microsoft.com/office/drawing/2014/main" id="{73434969-E7D5-4534-A7FA-420446CB748B}"/>
              </a:ext>
            </a:extLst>
          </p:cNvPr>
          <p:cNvPicPr>
            <a:picLocks noChangeAspect="1"/>
          </p:cNvPicPr>
          <p:nvPr/>
        </p:nvPicPr>
        <p:blipFill>
          <a:blip r:embed="rId3"/>
          <a:stretch>
            <a:fillRect/>
          </a:stretch>
        </p:blipFill>
        <p:spPr>
          <a:xfrm>
            <a:off x="580000" y="1941776"/>
            <a:ext cx="1337888" cy="1835929"/>
          </a:xfrm>
          <a:prstGeom prst="rect">
            <a:avLst/>
          </a:prstGeom>
        </p:spPr>
      </p:pic>
      <p:pic>
        <p:nvPicPr>
          <p:cNvPr id="6" name="Image 5">
            <a:extLst>
              <a:ext uri="{FF2B5EF4-FFF2-40B4-BE49-F238E27FC236}">
                <a16:creationId xmlns:a16="http://schemas.microsoft.com/office/drawing/2014/main" id="{CDFF824C-8143-47C0-846A-8244147EDF70}"/>
              </a:ext>
            </a:extLst>
          </p:cNvPr>
          <p:cNvPicPr>
            <a:picLocks noChangeAspect="1"/>
          </p:cNvPicPr>
          <p:nvPr/>
        </p:nvPicPr>
        <p:blipFill>
          <a:blip r:embed="rId4"/>
          <a:stretch>
            <a:fillRect/>
          </a:stretch>
        </p:blipFill>
        <p:spPr>
          <a:xfrm>
            <a:off x="2439595" y="1965716"/>
            <a:ext cx="1307137" cy="1797153"/>
          </a:xfrm>
          <a:prstGeom prst="rect">
            <a:avLst/>
          </a:prstGeom>
        </p:spPr>
      </p:pic>
      <p:pic>
        <p:nvPicPr>
          <p:cNvPr id="8" name="Image 7">
            <a:extLst>
              <a:ext uri="{FF2B5EF4-FFF2-40B4-BE49-F238E27FC236}">
                <a16:creationId xmlns:a16="http://schemas.microsoft.com/office/drawing/2014/main" id="{F3E670CD-ABBF-4B22-8242-173782003CEA}"/>
              </a:ext>
            </a:extLst>
          </p:cNvPr>
          <p:cNvPicPr>
            <a:picLocks noChangeAspect="1"/>
          </p:cNvPicPr>
          <p:nvPr/>
        </p:nvPicPr>
        <p:blipFill>
          <a:blip r:embed="rId5"/>
          <a:stretch>
            <a:fillRect/>
          </a:stretch>
        </p:blipFill>
        <p:spPr>
          <a:xfrm>
            <a:off x="4309585" y="1941405"/>
            <a:ext cx="1347543" cy="1862252"/>
          </a:xfrm>
          <a:prstGeom prst="rect">
            <a:avLst/>
          </a:prstGeom>
        </p:spPr>
      </p:pic>
      <p:pic>
        <p:nvPicPr>
          <p:cNvPr id="10" name="Image 9">
            <a:extLst>
              <a:ext uri="{FF2B5EF4-FFF2-40B4-BE49-F238E27FC236}">
                <a16:creationId xmlns:a16="http://schemas.microsoft.com/office/drawing/2014/main" id="{73F8A2DC-94B1-40E7-B941-BBD5002EF7BC}"/>
              </a:ext>
            </a:extLst>
          </p:cNvPr>
          <p:cNvPicPr>
            <a:picLocks noChangeAspect="1"/>
          </p:cNvPicPr>
          <p:nvPr/>
        </p:nvPicPr>
        <p:blipFill>
          <a:blip r:embed="rId6"/>
          <a:stretch>
            <a:fillRect/>
          </a:stretch>
        </p:blipFill>
        <p:spPr>
          <a:xfrm>
            <a:off x="6168144" y="1916090"/>
            <a:ext cx="1343277" cy="1846779"/>
          </a:xfrm>
          <a:prstGeom prst="rect">
            <a:avLst/>
          </a:prstGeom>
        </p:spPr>
      </p:pic>
      <p:pic>
        <p:nvPicPr>
          <p:cNvPr id="12" name="Image 11">
            <a:extLst>
              <a:ext uri="{FF2B5EF4-FFF2-40B4-BE49-F238E27FC236}">
                <a16:creationId xmlns:a16="http://schemas.microsoft.com/office/drawing/2014/main" id="{FBC06CEE-E6E1-4455-823F-6F66747A04AB}"/>
              </a:ext>
            </a:extLst>
          </p:cNvPr>
          <p:cNvPicPr>
            <a:picLocks noChangeAspect="1"/>
          </p:cNvPicPr>
          <p:nvPr/>
        </p:nvPicPr>
        <p:blipFill>
          <a:blip r:embed="rId7"/>
          <a:stretch>
            <a:fillRect/>
          </a:stretch>
        </p:blipFill>
        <p:spPr>
          <a:xfrm>
            <a:off x="8069417" y="1916091"/>
            <a:ext cx="1368875" cy="1846778"/>
          </a:xfrm>
          <a:prstGeom prst="rect">
            <a:avLst/>
          </a:prstGeom>
        </p:spPr>
      </p:pic>
      <p:pic>
        <p:nvPicPr>
          <p:cNvPr id="14" name="Image 13">
            <a:extLst>
              <a:ext uri="{FF2B5EF4-FFF2-40B4-BE49-F238E27FC236}">
                <a16:creationId xmlns:a16="http://schemas.microsoft.com/office/drawing/2014/main" id="{DD897796-806D-41EA-B0E8-206752DCDAE7}"/>
              </a:ext>
            </a:extLst>
          </p:cNvPr>
          <p:cNvPicPr>
            <a:picLocks noChangeAspect="1"/>
          </p:cNvPicPr>
          <p:nvPr/>
        </p:nvPicPr>
        <p:blipFill>
          <a:blip r:embed="rId8"/>
          <a:stretch>
            <a:fillRect/>
          </a:stretch>
        </p:blipFill>
        <p:spPr>
          <a:xfrm>
            <a:off x="9996569" y="1938279"/>
            <a:ext cx="1368594" cy="1824590"/>
          </a:xfrm>
          <a:prstGeom prst="rect">
            <a:avLst/>
          </a:prstGeom>
        </p:spPr>
      </p:pic>
    </p:spTree>
    <p:extLst>
      <p:ext uri="{BB962C8B-B14F-4D97-AF65-F5344CB8AC3E}">
        <p14:creationId xmlns:p14="http://schemas.microsoft.com/office/powerpoint/2010/main" val="719785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ZoneTexte 63"/>
          <p:cNvSpPr txBox="1"/>
          <p:nvPr/>
        </p:nvSpPr>
        <p:spPr>
          <a:xfrm>
            <a:off x="2078594" y="3853895"/>
            <a:ext cx="1761566" cy="1107996"/>
          </a:xfrm>
          <a:prstGeom prst="rect">
            <a:avLst/>
          </a:prstGeom>
          <a:noFill/>
        </p:spPr>
        <p:txBody>
          <a:bodyPr wrap="square" rtlCol="0">
            <a:spAutoFit/>
          </a:bodyPr>
          <a:lstStyle/>
          <a:p>
            <a:pPr algn="ctr" defTabSz="914400">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Guillaume CHOUFFOT</a:t>
            </a:r>
            <a:endParaRPr lang="fr-FR" sz="2400" b="1" dirty="0">
              <a:solidFill>
                <a:srgbClr val="0D4194"/>
              </a:solidFill>
              <a:latin typeface="Corbel" panose="020B0503020204020204"/>
            </a:endParaRPr>
          </a:p>
          <a:p>
            <a:pPr algn="ctr" defTabSz="914400">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Vice -Président </a:t>
            </a:r>
          </a:p>
        </p:txBody>
      </p:sp>
      <p:sp>
        <p:nvSpPr>
          <p:cNvPr id="113" name="ZoneTexte 112"/>
          <p:cNvSpPr txBox="1"/>
          <p:nvPr/>
        </p:nvSpPr>
        <p:spPr>
          <a:xfrm>
            <a:off x="272533" y="3881498"/>
            <a:ext cx="20118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D4194"/>
                </a:solidFill>
                <a:effectLst/>
                <a:uLnTx/>
                <a:uFillTx/>
                <a:latin typeface="Corbel" panose="020B0503020204020204"/>
                <a:ea typeface="+mn-ea"/>
                <a:cs typeface="+mn-cs"/>
              </a:rPr>
              <a:t>Sylviane FACCIN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D4194"/>
                </a:solidFill>
                <a:effectLst/>
                <a:uLnTx/>
                <a:uFillTx/>
                <a:latin typeface="Corbel" panose="020B0503020204020204"/>
                <a:ea typeface="+mn-ea"/>
                <a:cs typeface="+mn-cs"/>
              </a:rPr>
              <a:t>Présidente</a:t>
            </a:r>
          </a:p>
        </p:txBody>
      </p:sp>
      <p:sp>
        <p:nvSpPr>
          <p:cNvPr id="126" name="ZoneTexte 125"/>
          <p:cNvSpPr txBox="1"/>
          <p:nvPr/>
        </p:nvSpPr>
        <p:spPr>
          <a:xfrm>
            <a:off x="4120396" y="3817958"/>
            <a:ext cx="1761566" cy="1292662"/>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fr-FR" sz="2400" b="1" dirty="0">
                <a:solidFill>
                  <a:srgbClr val="0D4194"/>
                </a:solidFill>
                <a:latin typeface="Corbel" panose="020B0503020204020204"/>
              </a:rPr>
              <a:t>Alexandra DESTRAZ</a:t>
            </a:r>
          </a:p>
          <a:p>
            <a:pPr marR="0" lvl="0" indent="0" algn="ctr" defTabSz="914400" fontAlgn="auto">
              <a:lnSpc>
                <a:spcPct val="100000"/>
              </a:lnSpc>
              <a:spcBef>
                <a:spcPts val="0"/>
              </a:spcBef>
              <a:spcAft>
                <a:spcPts val="0"/>
              </a:spcAft>
              <a:buClrTx/>
              <a:buSzTx/>
              <a:buFontTx/>
              <a:buNone/>
              <a:tabLst/>
              <a:defRPr/>
            </a:pPr>
            <a:r>
              <a:rPr lang="fr-FR" b="1" dirty="0">
                <a:solidFill>
                  <a:srgbClr val="0D4194"/>
                </a:solidFill>
                <a:latin typeface="Corbel" panose="020B0503020204020204"/>
              </a:rPr>
              <a:t>Conseillère</a:t>
            </a:r>
          </a:p>
          <a:p>
            <a:pPr marR="0" lvl="0" indent="0" algn="ctr" defTabSz="914400" fontAlgn="auto">
              <a:lnSpc>
                <a:spcPct val="100000"/>
              </a:lnSpc>
              <a:spcBef>
                <a:spcPts val="0"/>
              </a:spcBef>
              <a:spcAft>
                <a:spcPts val="0"/>
              </a:spcAft>
              <a:buClrTx/>
              <a:buSzTx/>
              <a:buFontTx/>
              <a:buNone/>
              <a:tabLst/>
              <a:defRPr/>
            </a:pPr>
            <a:endParaRPr lang="fr-FR" sz="1200" b="1" dirty="0">
              <a:solidFill>
                <a:srgbClr val="0D4194"/>
              </a:solidFill>
              <a:latin typeface="Corbel" panose="020B0503020204020204"/>
            </a:endParaRPr>
          </a:p>
        </p:txBody>
      </p:sp>
      <p:sp>
        <p:nvSpPr>
          <p:cNvPr id="127" name="ZoneTexte 126"/>
          <p:cNvSpPr txBox="1"/>
          <p:nvPr/>
        </p:nvSpPr>
        <p:spPr>
          <a:xfrm>
            <a:off x="5970091" y="3808629"/>
            <a:ext cx="1921837" cy="1292662"/>
          </a:xfrm>
          <a:prstGeom prst="rect">
            <a:avLst/>
          </a:prstGeom>
          <a:noFill/>
        </p:spPr>
        <p:txBody>
          <a:bodyPr wrap="square" rtlCol="0">
            <a:spAutoFit/>
          </a:bodyPr>
          <a:lstStyle/>
          <a:p>
            <a:pPr algn="ctr" defTabSz="914400">
              <a:defRPr/>
            </a:pPr>
            <a:r>
              <a:rPr lang="fr-FR" sz="2400" b="1" dirty="0">
                <a:solidFill>
                  <a:srgbClr val="0D4194"/>
                </a:solidFill>
                <a:latin typeface="Corbel" panose="020B0503020204020204"/>
              </a:rPr>
              <a:t>Fabrice</a:t>
            </a:r>
          </a:p>
          <a:p>
            <a:pPr algn="ctr" defTabSz="914400">
              <a:defRPr/>
            </a:pPr>
            <a:r>
              <a:rPr lang="fr-FR" sz="2400" b="1" dirty="0">
                <a:solidFill>
                  <a:srgbClr val="0D4194"/>
                </a:solidFill>
                <a:latin typeface="Corbel" panose="020B0503020204020204"/>
              </a:rPr>
              <a:t>DEMOUGIN</a:t>
            </a:r>
          </a:p>
          <a:p>
            <a:pPr algn="ctr" defTabSz="914400">
              <a:defRPr/>
            </a:pPr>
            <a:r>
              <a:rPr lang="fr-FR" b="1" dirty="0">
                <a:solidFill>
                  <a:srgbClr val="0D4194"/>
                </a:solidFill>
                <a:latin typeface="Corbel" panose="020B0503020204020204"/>
              </a:rPr>
              <a:t>Conseiller</a:t>
            </a:r>
          </a:p>
          <a:p>
            <a:pPr algn="ctr" defTabSz="914400">
              <a:defRPr/>
            </a:pPr>
            <a:endParaRPr lang="fr-FR" sz="1200" b="1" dirty="0">
              <a:solidFill>
                <a:srgbClr val="0D4194"/>
              </a:solidFill>
              <a:latin typeface="Corbel" panose="020B0503020204020204"/>
            </a:endParaRPr>
          </a:p>
        </p:txBody>
      </p:sp>
      <p:sp>
        <p:nvSpPr>
          <p:cNvPr id="132" name="ZoneTexte 131"/>
          <p:cNvSpPr txBox="1"/>
          <p:nvPr/>
        </p:nvSpPr>
        <p:spPr>
          <a:xfrm>
            <a:off x="7915015" y="3790802"/>
            <a:ext cx="1689172" cy="1107996"/>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fr-FR" sz="2400" b="1" dirty="0">
                <a:solidFill>
                  <a:srgbClr val="0D4194"/>
                </a:solidFill>
                <a:latin typeface="Corbel" panose="020B0503020204020204"/>
              </a:rPr>
              <a:t>Olivier MANGE</a:t>
            </a:r>
          </a:p>
          <a:p>
            <a:pPr marR="0" lvl="0" indent="0" algn="ctr" defTabSz="914400" fontAlgn="auto">
              <a:lnSpc>
                <a:spcPct val="100000"/>
              </a:lnSpc>
              <a:spcBef>
                <a:spcPts val="0"/>
              </a:spcBef>
              <a:spcAft>
                <a:spcPts val="0"/>
              </a:spcAft>
              <a:buClrTx/>
              <a:buSzTx/>
              <a:buFontTx/>
              <a:buNone/>
              <a:tabLst/>
              <a:defRPr/>
            </a:pPr>
            <a:r>
              <a:rPr lang="fr-FR" b="1" dirty="0">
                <a:solidFill>
                  <a:srgbClr val="0D4194"/>
                </a:solidFill>
                <a:latin typeface="Corbel" panose="020B0503020204020204"/>
              </a:rPr>
              <a:t>Conseiller</a:t>
            </a:r>
          </a:p>
        </p:txBody>
      </p:sp>
      <p:sp>
        <p:nvSpPr>
          <p:cNvPr id="134" name="ZoneTexte 133"/>
          <p:cNvSpPr txBox="1"/>
          <p:nvPr/>
        </p:nvSpPr>
        <p:spPr>
          <a:xfrm>
            <a:off x="9565778" y="3881498"/>
            <a:ext cx="2131923" cy="1292662"/>
          </a:xfrm>
          <a:prstGeom prst="rect">
            <a:avLst/>
          </a:prstGeom>
          <a:noFill/>
        </p:spPr>
        <p:txBody>
          <a:bodyPr wrap="square" rtlCol="0">
            <a:spAutoFit/>
          </a:bodyPr>
          <a:lstStyle/>
          <a:p>
            <a:pPr algn="ctr" defTabSz="914400">
              <a:defRPr/>
            </a:pPr>
            <a:r>
              <a:rPr lang="fr-FR" sz="2400" b="1" dirty="0">
                <a:solidFill>
                  <a:srgbClr val="0D4194"/>
                </a:solidFill>
                <a:latin typeface="Corbel" panose="020B0503020204020204"/>
              </a:rPr>
              <a:t>Adrien</a:t>
            </a:r>
          </a:p>
          <a:p>
            <a:pPr algn="ctr" defTabSz="914400">
              <a:defRPr/>
            </a:pPr>
            <a:r>
              <a:rPr lang="fr-FR" sz="2400" b="1" dirty="0">
                <a:solidFill>
                  <a:srgbClr val="0D4194"/>
                </a:solidFill>
                <a:latin typeface="Corbel" panose="020B0503020204020204"/>
              </a:rPr>
              <a:t>PERRY</a:t>
            </a:r>
          </a:p>
          <a:p>
            <a:pPr algn="ctr" defTabSz="914400">
              <a:defRPr/>
            </a:pPr>
            <a:r>
              <a:rPr lang="fr-FR" b="1" dirty="0">
                <a:solidFill>
                  <a:srgbClr val="0D4194"/>
                </a:solidFill>
                <a:latin typeface="Corbel" panose="020B0503020204020204"/>
              </a:rPr>
              <a:t>Conseiller</a:t>
            </a:r>
          </a:p>
          <a:p>
            <a:pPr algn="ctr" defTabSz="914400">
              <a:defRPr/>
            </a:pPr>
            <a:endParaRPr lang="fr-FR" sz="1200" b="1" dirty="0">
              <a:solidFill>
                <a:srgbClr val="0D4194"/>
              </a:solidFill>
              <a:latin typeface="Corbel" panose="020B0503020204020204"/>
            </a:endParaRPr>
          </a:p>
        </p:txBody>
      </p:sp>
      <p:sp>
        <p:nvSpPr>
          <p:cNvPr id="3" name="Rectangle 2"/>
          <p:cNvSpPr/>
          <p:nvPr/>
        </p:nvSpPr>
        <p:spPr>
          <a:xfrm>
            <a:off x="566794"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a:off x="2405826" y="1925541"/>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a:off x="4279933"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a:off x="6154040" y="1925541"/>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a:off x="8044622" y="189447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4" name="Rectangle 33"/>
          <p:cNvSpPr/>
          <p:nvPr/>
        </p:nvSpPr>
        <p:spPr>
          <a:xfrm>
            <a:off x="9971493" y="1916090"/>
            <a:ext cx="1393670" cy="1868400"/>
          </a:xfrm>
          <a:prstGeom prst="rect">
            <a:avLst/>
          </a:prstGeom>
          <a:noFill/>
          <a:ln w="28575">
            <a:solidFill>
              <a:srgbClr val="164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Titre 4"/>
          <p:cNvSpPr txBox="1">
            <a:spLocks noGrp="1"/>
          </p:cNvSpPr>
          <p:nvPr>
            <p:ph type="body" sz="quarter" idx="14"/>
          </p:nvPr>
        </p:nvSpPr>
        <p:spPr>
          <a:xfrm>
            <a:off x="566794" y="1155360"/>
            <a:ext cx="5813425" cy="5095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64687"/>
                </a:solidFill>
                <a:effectLst/>
                <a:uLnTx/>
                <a:uFillTx/>
                <a:latin typeface="Arial" panose="020B0604020202020204" pitchFamily="34" charset="0"/>
                <a:cs typeface="Arial" panose="020B0604020202020204" pitchFamily="34" charset="0"/>
              </a:rPr>
              <a:t>VOTRE CONSEIL DE SURVEILLANCE</a:t>
            </a:r>
          </a:p>
        </p:txBody>
      </p:sp>
      <p:sp>
        <p:nvSpPr>
          <p:cNvPr id="24" name="Espace réservé du texte 7">
            <a:extLst>
              <a:ext uri="{FF2B5EF4-FFF2-40B4-BE49-F238E27FC236}">
                <a16:creationId xmlns:a16="http://schemas.microsoft.com/office/drawing/2014/main" id="{8D3A5C00-B8C0-4024-96B5-1B1D419577BD}"/>
              </a:ext>
            </a:extLst>
          </p:cNvPr>
          <p:cNvSpPr txBox="1">
            <a:spLocks/>
          </p:cNvSpPr>
          <p:nvPr/>
        </p:nvSpPr>
        <p:spPr>
          <a:xfrm>
            <a:off x="272533" y="314264"/>
            <a:ext cx="11646934" cy="70788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100" b="1" kern="1200">
                <a:solidFill>
                  <a:srgbClr val="0D419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D419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D419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D419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None/>
              <a:defRPr/>
            </a:pPr>
            <a:r>
              <a:rPr lang="fr-FR" sz="4000" dirty="0"/>
              <a:t>Nous vous présentons les élus de votre Caisse</a:t>
            </a:r>
          </a:p>
        </p:txBody>
      </p:sp>
      <p:pic>
        <p:nvPicPr>
          <p:cNvPr id="5" name="Image 4">
            <a:extLst>
              <a:ext uri="{FF2B5EF4-FFF2-40B4-BE49-F238E27FC236}">
                <a16:creationId xmlns:a16="http://schemas.microsoft.com/office/drawing/2014/main" id="{131479EC-809B-4B04-BC79-68B65BF0E8D0}"/>
              </a:ext>
            </a:extLst>
          </p:cNvPr>
          <p:cNvPicPr>
            <a:picLocks noChangeAspect="1"/>
          </p:cNvPicPr>
          <p:nvPr/>
        </p:nvPicPr>
        <p:blipFill>
          <a:blip r:embed="rId3"/>
          <a:stretch>
            <a:fillRect/>
          </a:stretch>
        </p:blipFill>
        <p:spPr>
          <a:xfrm>
            <a:off x="583756" y="1926900"/>
            <a:ext cx="1346767" cy="1846779"/>
          </a:xfrm>
          <a:prstGeom prst="rect">
            <a:avLst/>
          </a:prstGeom>
        </p:spPr>
      </p:pic>
      <p:pic>
        <p:nvPicPr>
          <p:cNvPr id="9" name="Image 8">
            <a:extLst>
              <a:ext uri="{FF2B5EF4-FFF2-40B4-BE49-F238E27FC236}">
                <a16:creationId xmlns:a16="http://schemas.microsoft.com/office/drawing/2014/main" id="{661C3BF6-AD6A-4956-AB86-22E89A3F55B5}"/>
              </a:ext>
            </a:extLst>
          </p:cNvPr>
          <p:cNvPicPr>
            <a:picLocks noChangeAspect="1"/>
          </p:cNvPicPr>
          <p:nvPr/>
        </p:nvPicPr>
        <p:blipFill>
          <a:blip r:embed="rId4"/>
          <a:stretch>
            <a:fillRect/>
          </a:stretch>
        </p:blipFill>
        <p:spPr>
          <a:xfrm>
            <a:off x="2442649" y="1960572"/>
            <a:ext cx="1340372" cy="1802297"/>
          </a:xfrm>
          <a:prstGeom prst="rect">
            <a:avLst/>
          </a:prstGeom>
        </p:spPr>
      </p:pic>
      <p:pic>
        <p:nvPicPr>
          <p:cNvPr id="13" name="Image 12">
            <a:extLst>
              <a:ext uri="{FF2B5EF4-FFF2-40B4-BE49-F238E27FC236}">
                <a16:creationId xmlns:a16="http://schemas.microsoft.com/office/drawing/2014/main" id="{5E892EAC-1753-4EE0-AB34-C2419144A489}"/>
              </a:ext>
            </a:extLst>
          </p:cNvPr>
          <p:cNvPicPr>
            <a:picLocks noChangeAspect="1"/>
          </p:cNvPicPr>
          <p:nvPr/>
        </p:nvPicPr>
        <p:blipFill>
          <a:blip r:embed="rId5"/>
          <a:stretch>
            <a:fillRect/>
          </a:stretch>
        </p:blipFill>
        <p:spPr>
          <a:xfrm>
            <a:off x="4318715" y="1925541"/>
            <a:ext cx="1354888" cy="1830374"/>
          </a:xfrm>
          <a:prstGeom prst="rect">
            <a:avLst/>
          </a:prstGeom>
        </p:spPr>
      </p:pic>
      <p:pic>
        <p:nvPicPr>
          <p:cNvPr id="16" name="Image 15">
            <a:extLst>
              <a:ext uri="{FF2B5EF4-FFF2-40B4-BE49-F238E27FC236}">
                <a16:creationId xmlns:a16="http://schemas.microsoft.com/office/drawing/2014/main" id="{700C27C9-7818-4D7F-A6BD-DDEA4257B83D}"/>
              </a:ext>
            </a:extLst>
          </p:cNvPr>
          <p:cNvPicPr>
            <a:picLocks noChangeAspect="1"/>
          </p:cNvPicPr>
          <p:nvPr/>
        </p:nvPicPr>
        <p:blipFill>
          <a:blip r:embed="rId6"/>
          <a:stretch>
            <a:fillRect/>
          </a:stretch>
        </p:blipFill>
        <p:spPr>
          <a:xfrm>
            <a:off x="6183180" y="1938279"/>
            <a:ext cx="1385964" cy="1831331"/>
          </a:xfrm>
          <a:prstGeom prst="rect">
            <a:avLst/>
          </a:prstGeom>
        </p:spPr>
      </p:pic>
      <p:pic>
        <p:nvPicPr>
          <p:cNvPr id="18" name="Image 17">
            <a:extLst>
              <a:ext uri="{FF2B5EF4-FFF2-40B4-BE49-F238E27FC236}">
                <a16:creationId xmlns:a16="http://schemas.microsoft.com/office/drawing/2014/main" id="{A838D60A-FD5C-4FB9-AEF8-5D3EF2CD45E2}"/>
              </a:ext>
            </a:extLst>
          </p:cNvPr>
          <p:cNvPicPr>
            <a:picLocks noChangeAspect="1"/>
          </p:cNvPicPr>
          <p:nvPr/>
        </p:nvPicPr>
        <p:blipFill>
          <a:blip r:embed="rId7"/>
          <a:stretch>
            <a:fillRect/>
          </a:stretch>
        </p:blipFill>
        <p:spPr>
          <a:xfrm>
            <a:off x="8082859" y="1905142"/>
            <a:ext cx="1355433" cy="1850773"/>
          </a:xfrm>
          <a:prstGeom prst="rect">
            <a:avLst/>
          </a:prstGeom>
        </p:spPr>
      </p:pic>
      <p:pic>
        <p:nvPicPr>
          <p:cNvPr id="20" name="Image 19">
            <a:extLst>
              <a:ext uri="{FF2B5EF4-FFF2-40B4-BE49-F238E27FC236}">
                <a16:creationId xmlns:a16="http://schemas.microsoft.com/office/drawing/2014/main" id="{484608EF-2F0A-445E-A45A-2AF8582E969A}"/>
              </a:ext>
            </a:extLst>
          </p:cNvPr>
          <p:cNvPicPr>
            <a:picLocks noChangeAspect="1"/>
          </p:cNvPicPr>
          <p:nvPr/>
        </p:nvPicPr>
        <p:blipFill>
          <a:blip r:embed="rId8"/>
          <a:stretch>
            <a:fillRect/>
          </a:stretch>
        </p:blipFill>
        <p:spPr>
          <a:xfrm>
            <a:off x="9990233" y="1960572"/>
            <a:ext cx="1374929" cy="1795343"/>
          </a:xfrm>
          <a:prstGeom prst="rect">
            <a:avLst/>
          </a:prstGeom>
        </p:spPr>
      </p:pic>
    </p:spTree>
    <p:extLst>
      <p:ext uri="{BB962C8B-B14F-4D97-AF65-F5344CB8AC3E}">
        <p14:creationId xmlns:p14="http://schemas.microsoft.com/office/powerpoint/2010/main" val="5694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Crédit Mutuel">
      <a:dk1>
        <a:srgbClr val="000000"/>
      </a:dk1>
      <a:lt1>
        <a:srgbClr val="FFFFFF"/>
      </a:lt1>
      <a:dk2>
        <a:srgbClr val="0E2841"/>
      </a:dk2>
      <a:lt2>
        <a:srgbClr val="E8E8E8"/>
      </a:lt2>
      <a:accent1>
        <a:srgbClr val="0000BE"/>
      </a:accent1>
      <a:accent2>
        <a:srgbClr val="0041FF"/>
      </a:accent2>
      <a:accent3>
        <a:srgbClr val="26BBFF"/>
      </a:accent3>
      <a:accent4>
        <a:srgbClr val="9EEAFF"/>
      </a:accent4>
      <a:accent5>
        <a:srgbClr val="E30041"/>
      </a:accent5>
      <a:accent6>
        <a:srgbClr val="FF4966"/>
      </a:accent6>
      <a:hlink>
        <a:srgbClr val="EF8087"/>
      </a:hlink>
      <a:folHlink>
        <a:srgbClr val="F7BDC6"/>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2665</TotalTime>
  <Words>6388</Words>
  <Application>Microsoft Office PowerPoint</Application>
  <PresentationFormat>Grand écran</PresentationFormat>
  <Paragraphs>618</Paragraphs>
  <Slides>45</Slides>
  <Notes>45</Notes>
  <HiddenSlides>5</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45</vt:i4>
      </vt:variant>
    </vt:vector>
  </HeadingPairs>
  <TitlesOfParts>
    <vt:vector size="61" baseType="lpstr">
      <vt:lpstr>Aptos</vt:lpstr>
      <vt:lpstr>Arial</vt:lpstr>
      <vt:lpstr>Arial Black</vt:lpstr>
      <vt:lpstr>Calibri</vt:lpstr>
      <vt:lpstr>Calibri Light</vt:lpstr>
      <vt:lpstr>Corbel</vt:lpstr>
      <vt:lpstr>Impact</vt:lpstr>
      <vt:lpstr>Open Sans</vt:lpstr>
      <vt:lpstr>Police système Courant</vt:lpstr>
      <vt:lpstr>Segoe UI</vt:lpstr>
      <vt:lpstr>Symbol</vt:lpstr>
      <vt:lpstr>Times New Roman</vt:lpstr>
      <vt:lpstr>Wingdings</vt:lpstr>
      <vt:lpstr>Wingdings 2</vt:lpstr>
      <vt:lpstr>Thème Office</vt:lpstr>
      <vt:lpstr>4_Thème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FILM MICRO CRECHE et ASSOC FESTI BLAM’</vt:lpstr>
      <vt:lpstr>Présentation PowerPoint</vt:lpstr>
      <vt:lpstr>PRÉSENTATION DU BILAN ET DU COMPTE DE RÉSULTAT  </vt:lpstr>
      <vt:lpstr>Présentation PowerPoint</vt:lpstr>
      <vt:lpstr>Présentation PowerPoint</vt:lpstr>
      <vt:lpstr>Une offre attendue par nos sociétaires clients *</vt:lpstr>
      <vt:lpstr>AUTO DISPO  CREDIT MUTUEL</vt:lpstr>
      <vt:lpstr>Les avantages pour nos sociétaires clients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Rapport du Conseil de surveillance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Sociétaires mai 2025</dc:title>
  <dc:creator>DACLIN Eric</dc:creator>
  <cp:lastModifiedBy>DEMOUGES-CURSACH Deborah</cp:lastModifiedBy>
  <cp:revision>367</cp:revision>
  <cp:lastPrinted>2025-01-23T18:52:18Z</cp:lastPrinted>
  <dcterms:created xsi:type="dcterms:W3CDTF">2024-10-15T14:00:46Z</dcterms:created>
  <dcterms:modified xsi:type="dcterms:W3CDTF">2026-04-08T08:21:10Z</dcterms:modified>
</cp:coreProperties>
</file>